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28" autoAdjust="0"/>
    <p:restoredTop sz="94660"/>
  </p:normalViewPr>
  <p:slideViewPr>
    <p:cSldViewPr snapToGrid="0">
      <p:cViewPr>
        <p:scale>
          <a:sx n="75" d="100"/>
          <a:sy n="75" d="100"/>
        </p:scale>
        <p:origin x="1866" y="9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C51D6C-96DE-44B5-9925-7B39DFD4864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l-SI"/>
        </a:p>
      </dgm:t>
    </dgm:pt>
    <dgm:pt modelId="{11D828F5-9E1C-40FA-803B-122CA02F16B7}" type="pres">
      <dgm:prSet presAssocID="{62C51D6C-96DE-44B5-9925-7B39DFD4864E}" presName="diagram" presStyleCnt="0">
        <dgm:presLayoutVars>
          <dgm:dir/>
          <dgm:resizeHandles val="exact"/>
        </dgm:presLayoutVars>
      </dgm:prSet>
      <dgm:spPr/>
    </dgm:pt>
  </dgm:ptLst>
  <dgm:cxnLst>
    <dgm:cxn modelId="{EF81F4D8-99E2-4DBC-BA94-8AD000F4C7DA}" type="presOf" srcId="{62C51D6C-96DE-44B5-9925-7B39DFD4864E}" destId="{11D828F5-9E1C-40FA-803B-122CA02F16B7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541F13E-975D-4BCD-90D4-AE3EEF799D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F76DCD42-E84F-4B63-A108-3A1BDD3ADC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725AD8CD-AEEB-4BA0-B28F-DC2155F89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4B7DE-1962-4377-B999-882BA4EA3B63}" type="datetimeFigureOut">
              <a:rPr lang="sl-SI" smtClean="0"/>
              <a:t>16. 02. 2021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CDBD7D14-109D-44C8-8F93-24CF10B02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62C60799-8471-4493-83C7-7456F8722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6A4BC-4B4B-46ED-A8F6-6579B793B6F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01344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E01DB3A-9211-46AE-A273-18CE7725A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7376B3D6-C2FC-4414-B6E1-A8E65927DD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CF31A6BC-702E-417B-A9F2-60D758E68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4B7DE-1962-4377-B999-882BA4EA3B63}" type="datetimeFigureOut">
              <a:rPr lang="sl-SI" smtClean="0"/>
              <a:t>16. 02. 2021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4823E5F7-C855-40FC-B96D-E88551C26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5538BF03-9517-4227-A8EF-6DA68DA67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6A4BC-4B4B-46ED-A8F6-6579B793B6F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60765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id="{B30A54CE-EC49-4427-8FFA-2144204F27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1F4EEF63-EC2F-4747-9520-809EAB3449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659E5498-71A6-4E6E-AF80-D486A7449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4B7DE-1962-4377-B999-882BA4EA3B63}" type="datetimeFigureOut">
              <a:rPr lang="sl-SI" smtClean="0"/>
              <a:t>16. 02. 2021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107E21EB-C881-4954-AAE0-74EB46527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058EEF67-5260-44E2-93CE-D358DF504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6A4BC-4B4B-46ED-A8F6-6579B793B6F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36193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F2EE309-F536-4393-A5FF-D8238A9F2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6A0CD2E1-D887-43FE-A801-90FA9B4740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BC0B57BC-2230-4A4C-B57E-549768ED9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4B7DE-1962-4377-B999-882BA4EA3B63}" type="datetimeFigureOut">
              <a:rPr lang="sl-SI" smtClean="0"/>
              <a:t>16. 02. 2021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E8C6E1DB-0B8E-45E7-8BDB-2D0201FA5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C0CB9503-9B0F-4AF8-B41B-E405D5579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6A4BC-4B4B-46ED-A8F6-6579B793B6F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52301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5E5547B-D83E-4C44-BEE1-D9027BD2C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D1820241-5F42-4F86-AAB3-4CF0767A2B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7945BBA0-97A6-4272-924A-7526093B8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4B7DE-1962-4377-B999-882BA4EA3B63}" type="datetimeFigureOut">
              <a:rPr lang="sl-SI" smtClean="0"/>
              <a:t>16. 02. 2021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BA515870-6843-4F76-975B-A5EE97386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B6D411BF-F964-444B-AE67-8E8BA6CC9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6A4BC-4B4B-46ED-A8F6-6579B793B6F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75162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8B191F6-FB2E-4E0A-8540-7685A972E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5439B5ED-BB92-46E9-9950-75FC1AFE6C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91D96E58-E99B-4092-96D1-5DC86C1A6B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6DEEF051-4861-4B14-B224-0EAD10A31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4B7DE-1962-4377-B999-882BA4EA3B63}" type="datetimeFigureOut">
              <a:rPr lang="sl-SI" smtClean="0"/>
              <a:t>16. 02. 2021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CFFCEF7A-3E45-40FE-B7C8-A4B6BB05A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73252753-59D6-4F60-BE24-77D75E591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6A4BC-4B4B-46ED-A8F6-6579B793B6F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17916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76B700A-298D-4607-A0B9-BCAE876A7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8924221B-9841-4CC6-91ED-CA38AD452A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CA6CB63E-13B6-4059-97F4-0A1035CCA4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C440E749-0FED-42C3-8F0E-3F21BAF68A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E4FD78AF-9F51-4EFF-93E6-A2039721BF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id="{FC7744F3-8EA7-48A7-B73A-4A617FFA7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4B7DE-1962-4377-B999-882BA4EA3B63}" type="datetimeFigureOut">
              <a:rPr lang="sl-SI" smtClean="0"/>
              <a:t>16. 02. 2021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53352D37-24D2-4D2E-BC4C-9F9B5DAF6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558D002A-A88C-4C96-9C73-BF83C8E6B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6A4BC-4B4B-46ED-A8F6-6579B793B6F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67469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E0554CD-98E0-4AAB-AE7F-27495EEB52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2C1F73CE-96E8-4465-AB54-06F82A655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4B7DE-1962-4377-B999-882BA4EA3B63}" type="datetimeFigureOut">
              <a:rPr lang="sl-SI" smtClean="0"/>
              <a:t>16. 02. 2021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FC4FB23B-26FF-4A32-9C7F-50063FA48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6827A7EB-282C-4ACD-BDD6-FE2648007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6A4BC-4B4B-46ED-A8F6-6579B793B6F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18947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id="{0CDAB202-F551-44B7-AA13-7C509A749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4B7DE-1962-4377-B999-882BA4EA3B63}" type="datetimeFigureOut">
              <a:rPr lang="sl-SI" smtClean="0"/>
              <a:t>16. 02. 2021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id="{9F01C924-F6D1-4795-9FE5-DFB7364E6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A6D99C62-3043-434F-9ACE-2A0E34B2D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6A4BC-4B4B-46ED-A8F6-6579B793B6F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85886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6690897-E913-4CCB-A543-BC06D4304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B7D83930-64AF-4857-BC12-BFC13A9718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92C5493C-2691-422C-A33E-E908208707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450AD9AD-FDC5-49B9-A232-C13AD67B8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4B7DE-1962-4377-B999-882BA4EA3B63}" type="datetimeFigureOut">
              <a:rPr lang="sl-SI" smtClean="0"/>
              <a:t>16. 02. 2021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3F0C87BE-EA0C-43E0-8573-071A99D74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725FF113-1E8C-4E25-97AC-F02CFAC58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6A4BC-4B4B-46ED-A8F6-6579B793B6F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92765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11482CE-FD72-45C3-833E-FA8677F0D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id="{56E9803C-82BB-4AEF-A4F4-08BA6F1EC6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048B323A-5C9C-4BB9-953C-0A70C7EE3C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64E62646-0878-42E3-8D75-BC4018AAF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4B7DE-1962-4377-B999-882BA4EA3B63}" type="datetimeFigureOut">
              <a:rPr lang="sl-SI" smtClean="0"/>
              <a:t>16. 02. 2021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901E94CC-725C-431C-B004-C16C0832A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66A3CF8F-FD69-4996-8644-A55EB0680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6A4BC-4B4B-46ED-A8F6-6579B793B6F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67083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C186F693-B2E6-457D-9498-FD24860D3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468A6F3B-9757-4EA4-8657-A1901FF398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AE2A1B8E-A47B-4F72-AFB9-93517B5B1D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4B7DE-1962-4377-B999-882BA4EA3B63}" type="datetimeFigureOut">
              <a:rPr lang="sl-SI" smtClean="0"/>
              <a:t>16. 02. 2021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A1377B0F-66D9-4B41-85AA-1BF9A80829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BB1DC464-2662-4EF4-BB0D-F3418017FE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6A4BC-4B4B-46ED-A8F6-6579B793B6F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44961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77D8E21-6DB4-4547-A994-9DFC1CD738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0FA590EF-DF1D-485F-BDAD-BC5F0E60A9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C0097A86-AF38-4B49-8E92-8995777831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381" y="5239224"/>
            <a:ext cx="1956619" cy="1618776"/>
          </a:xfrm>
          <a:prstGeom prst="rect">
            <a:avLst/>
          </a:prstGeom>
        </p:spPr>
      </p:pic>
      <p:sp>
        <p:nvSpPr>
          <p:cNvPr id="6" name="Pravokotnik 5">
            <a:extLst>
              <a:ext uri="{FF2B5EF4-FFF2-40B4-BE49-F238E27FC236}">
                <a16:creationId xmlns:a16="http://schemas.microsoft.com/office/drawing/2014/main" id="{14FD3C6C-7A4A-4F74-9F64-493CC75E0F4E}"/>
              </a:ext>
            </a:extLst>
          </p:cNvPr>
          <p:cNvSpPr/>
          <p:nvPr/>
        </p:nvSpPr>
        <p:spPr>
          <a:xfrm>
            <a:off x="3248660" y="6224243"/>
            <a:ext cx="8549640" cy="2812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sz="1200" dirty="0">
                <a:solidFill>
                  <a:srgbClr val="BF8F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TELEMEDICINA: </a:t>
            </a:r>
            <a:r>
              <a:rPr lang="sl-SI" sz="1200" dirty="0">
                <a:solidFill>
                  <a:srgbClr val="BF8F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Gibalna rehabilitacija na daljavo za preprečevanje posledic Covid-19,</a:t>
            </a:r>
            <a:r>
              <a:rPr lang="sl-SI" sz="1200" dirty="0">
                <a:solidFill>
                  <a:srgbClr val="00206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SIMPOZIJ </a:t>
            </a:r>
            <a:r>
              <a:rPr lang="sl-SI" sz="1200" dirty="0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7 – 8. maj, 2021</a:t>
            </a:r>
            <a:endParaRPr lang="sl-SI" sz="1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PoljeZBesedilom 7">
            <a:extLst>
              <a:ext uri="{FF2B5EF4-FFF2-40B4-BE49-F238E27FC236}">
                <a16:creationId xmlns:a16="http://schemas.microsoft.com/office/drawing/2014/main" id="{C256F601-A10E-4259-ABA3-5249A68A7A49}"/>
              </a:ext>
            </a:extLst>
          </p:cNvPr>
          <p:cNvSpPr txBox="1"/>
          <p:nvPr/>
        </p:nvSpPr>
        <p:spPr>
          <a:xfrm>
            <a:off x="0" y="5257800"/>
            <a:ext cx="3248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Logotip ustanove</a:t>
            </a:r>
          </a:p>
          <a:p>
            <a:r>
              <a:rPr lang="sl-SI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Avtor (ime, priimek)</a:t>
            </a:r>
          </a:p>
        </p:txBody>
      </p:sp>
    </p:spTree>
    <p:extLst>
      <p:ext uri="{BB962C8B-B14F-4D97-AF65-F5344CB8AC3E}">
        <p14:creationId xmlns:p14="http://schemas.microsoft.com/office/powerpoint/2010/main" val="9615372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3915BED-EC69-4E42-9FEE-556DAEB8F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graphicFrame>
        <p:nvGraphicFramePr>
          <p:cNvPr id="5" name="Označba mesta vsebine 4">
            <a:extLst>
              <a:ext uri="{FF2B5EF4-FFF2-40B4-BE49-F238E27FC236}">
                <a16:creationId xmlns:a16="http://schemas.microsoft.com/office/drawing/2014/main" id="{6DE45DF6-72E7-4FC3-9E9E-F149DE835E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615333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Slika 3">
            <a:extLst>
              <a:ext uri="{FF2B5EF4-FFF2-40B4-BE49-F238E27FC236}">
                <a16:creationId xmlns:a16="http://schemas.microsoft.com/office/drawing/2014/main" id="{E759B216-475D-4CCB-81EC-32B44BA615F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381" y="5239224"/>
            <a:ext cx="1956619" cy="1618776"/>
          </a:xfrm>
          <a:prstGeom prst="rect">
            <a:avLst/>
          </a:prstGeom>
        </p:spPr>
      </p:pic>
      <p:sp>
        <p:nvSpPr>
          <p:cNvPr id="6" name="Pravokotnik 5">
            <a:extLst>
              <a:ext uri="{FF2B5EF4-FFF2-40B4-BE49-F238E27FC236}">
                <a16:creationId xmlns:a16="http://schemas.microsoft.com/office/drawing/2014/main" id="{3355E531-DC56-4B1C-9316-6FA086A6EED7}"/>
              </a:ext>
            </a:extLst>
          </p:cNvPr>
          <p:cNvSpPr/>
          <p:nvPr/>
        </p:nvSpPr>
        <p:spPr>
          <a:xfrm>
            <a:off x="3248660" y="6224243"/>
            <a:ext cx="8549640" cy="2812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sz="1200" dirty="0">
                <a:solidFill>
                  <a:srgbClr val="BF8F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TELEMEDICINA: </a:t>
            </a:r>
            <a:r>
              <a:rPr lang="sl-SI" sz="1200" dirty="0">
                <a:solidFill>
                  <a:srgbClr val="BF8F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Gibalna rehabilitacija na daljavo za preprečevanje posledic Covid-19,</a:t>
            </a:r>
            <a:r>
              <a:rPr lang="sl-SI" sz="1200" dirty="0">
                <a:solidFill>
                  <a:srgbClr val="00206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SIMPOZIJ </a:t>
            </a:r>
            <a:r>
              <a:rPr lang="sl-SI" sz="1200" dirty="0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7 – 8. maj, 2021</a:t>
            </a:r>
            <a:endParaRPr lang="sl-SI" sz="1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PoljeZBesedilom 6">
            <a:extLst>
              <a:ext uri="{FF2B5EF4-FFF2-40B4-BE49-F238E27FC236}">
                <a16:creationId xmlns:a16="http://schemas.microsoft.com/office/drawing/2014/main" id="{A59FFAEB-0D8E-49B5-BFC1-4909D2718C57}"/>
              </a:ext>
            </a:extLst>
          </p:cNvPr>
          <p:cNvSpPr txBox="1"/>
          <p:nvPr/>
        </p:nvSpPr>
        <p:spPr>
          <a:xfrm>
            <a:off x="0" y="5257800"/>
            <a:ext cx="3248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Logotip ustanove</a:t>
            </a:r>
          </a:p>
          <a:p>
            <a:r>
              <a:rPr lang="sl-SI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Avtor (ime, priimek)</a:t>
            </a:r>
          </a:p>
        </p:txBody>
      </p:sp>
    </p:spTree>
    <p:extLst>
      <p:ext uri="{BB962C8B-B14F-4D97-AF65-F5344CB8AC3E}">
        <p14:creationId xmlns:p14="http://schemas.microsoft.com/office/powerpoint/2010/main" val="3011211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BEDDBA2-B978-4EE4-B62B-9D9FA2796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778F6D37-726C-41F1-BF12-23A6D1ACC7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2CD49D2C-0D86-480E-A196-B2D5235C7C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381" y="5239224"/>
            <a:ext cx="1956619" cy="1618776"/>
          </a:xfrm>
          <a:prstGeom prst="rect">
            <a:avLst/>
          </a:prstGeom>
        </p:spPr>
      </p:pic>
      <p:sp>
        <p:nvSpPr>
          <p:cNvPr id="5" name="Pravokotnik 4">
            <a:extLst>
              <a:ext uri="{FF2B5EF4-FFF2-40B4-BE49-F238E27FC236}">
                <a16:creationId xmlns:a16="http://schemas.microsoft.com/office/drawing/2014/main" id="{CA620B94-9D9E-4B24-81CD-5A75B1FC9DCD}"/>
              </a:ext>
            </a:extLst>
          </p:cNvPr>
          <p:cNvSpPr/>
          <p:nvPr/>
        </p:nvSpPr>
        <p:spPr>
          <a:xfrm>
            <a:off x="3248660" y="6224243"/>
            <a:ext cx="8549640" cy="2812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sz="1200" dirty="0">
                <a:solidFill>
                  <a:srgbClr val="BF8F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TELEMEDICINA: </a:t>
            </a:r>
            <a:r>
              <a:rPr lang="sl-SI" sz="1200" dirty="0">
                <a:solidFill>
                  <a:srgbClr val="BF8F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Gibalna rehabilitacija na daljavo za preprečevanje posledic Covid-19,</a:t>
            </a:r>
            <a:r>
              <a:rPr lang="sl-SI" sz="1200" dirty="0">
                <a:solidFill>
                  <a:srgbClr val="00206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SIMPOZIJ </a:t>
            </a:r>
            <a:r>
              <a:rPr lang="sl-SI" sz="1200" dirty="0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7 – 8. maj, 2021</a:t>
            </a:r>
            <a:endParaRPr lang="sl-SI" sz="1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PoljeZBesedilom 5">
            <a:extLst>
              <a:ext uri="{FF2B5EF4-FFF2-40B4-BE49-F238E27FC236}">
                <a16:creationId xmlns:a16="http://schemas.microsoft.com/office/drawing/2014/main" id="{903836B9-444C-4125-B0C3-CA11623B22A5}"/>
              </a:ext>
            </a:extLst>
          </p:cNvPr>
          <p:cNvSpPr txBox="1"/>
          <p:nvPr/>
        </p:nvSpPr>
        <p:spPr>
          <a:xfrm>
            <a:off x="0" y="5257800"/>
            <a:ext cx="3248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Logotip ustanove</a:t>
            </a:r>
          </a:p>
          <a:p>
            <a:r>
              <a:rPr lang="sl-SI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Avtor (ime, priimek)</a:t>
            </a:r>
          </a:p>
        </p:txBody>
      </p:sp>
    </p:spTree>
    <p:extLst>
      <p:ext uri="{BB962C8B-B14F-4D97-AF65-F5344CB8AC3E}">
        <p14:creationId xmlns:p14="http://schemas.microsoft.com/office/powerpoint/2010/main" val="2231675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B50CE0E-D504-468B-A189-105D6CF84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28C3503F-CD25-4C00-8A38-7E77561AFA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8601C255-47F3-4ABC-84A5-FDD65BAFB3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381" y="5239224"/>
            <a:ext cx="1956619" cy="1618776"/>
          </a:xfrm>
          <a:prstGeom prst="rect">
            <a:avLst/>
          </a:prstGeom>
        </p:spPr>
      </p:pic>
      <p:sp>
        <p:nvSpPr>
          <p:cNvPr id="5" name="Pravokotnik 4">
            <a:extLst>
              <a:ext uri="{FF2B5EF4-FFF2-40B4-BE49-F238E27FC236}">
                <a16:creationId xmlns:a16="http://schemas.microsoft.com/office/drawing/2014/main" id="{046F4855-FC78-494B-AAB8-ECB8FB776703}"/>
              </a:ext>
            </a:extLst>
          </p:cNvPr>
          <p:cNvSpPr/>
          <p:nvPr/>
        </p:nvSpPr>
        <p:spPr>
          <a:xfrm>
            <a:off x="3248660" y="6224243"/>
            <a:ext cx="8549640" cy="2812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sz="1200" dirty="0">
                <a:solidFill>
                  <a:srgbClr val="BF8F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TELEMEDICINA: </a:t>
            </a:r>
            <a:r>
              <a:rPr lang="sl-SI" sz="1200" dirty="0">
                <a:solidFill>
                  <a:srgbClr val="BF8F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Gibalna rehabilitacija na daljavo za preprečevanje posledic Covid-19,</a:t>
            </a:r>
            <a:r>
              <a:rPr lang="sl-SI" sz="1200" dirty="0">
                <a:solidFill>
                  <a:srgbClr val="00206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SIMPOZIJ </a:t>
            </a:r>
            <a:r>
              <a:rPr lang="sl-SI" sz="1200" dirty="0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7 – 8. maj, 2021</a:t>
            </a:r>
            <a:endParaRPr lang="sl-SI" sz="1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PoljeZBesedilom 5">
            <a:extLst>
              <a:ext uri="{FF2B5EF4-FFF2-40B4-BE49-F238E27FC236}">
                <a16:creationId xmlns:a16="http://schemas.microsoft.com/office/drawing/2014/main" id="{FCB341F0-DFC5-48DC-91C5-57AF973D8DEB}"/>
              </a:ext>
            </a:extLst>
          </p:cNvPr>
          <p:cNvSpPr txBox="1"/>
          <p:nvPr/>
        </p:nvSpPr>
        <p:spPr>
          <a:xfrm>
            <a:off x="0" y="5257800"/>
            <a:ext cx="3248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Logotip ustanove</a:t>
            </a:r>
          </a:p>
          <a:p>
            <a:r>
              <a:rPr lang="sl-SI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Avtor (ime, priimek)</a:t>
            </a:r>
          </a:p>
        </p:txBody>
      </p:sp>
    </p:spTree>
    <p:extLst>
      <p:ext uri="{BB962C8B-B14F-4D97-AF65-F5344CB8AC3E}">
        <p14:creationId xmlns:p14="http://schemas.microsoft.com/office/powerpoint/2010/main" val="784892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88A1998-A119-4A86-A849-53190D06D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55DECA87-E0E3-4040-8CB1-9DDF25D56A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2D423B89-6FE7-4853-AE27-838BE82FEC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381" y="5239224"/>
            <a:ext cx="1956619" cy="1618776"/>
          </a:xfrm>
          <a:prstGeom prst="rect">
            <a:avLst/>
          </a:prstGeom>
        </p:spPr>
      </p:pic>
      <p:sp>
        <p:nvSpPr>
          <p:cNvPr id="5" name="Pravokotnik 4">
            <a:extLst>
              <a:ext uri="{FF2B5EF4-FFF2-40B4-BE49-F238E27FC236}">
                <a16:creationId xmlns:a16="http://schemas.microsoft.com/office/drawing/2014/main" id="{D4ABE90A-6A05-4590-9B18-8FD0FFD8EBE6}"/>
              </a:ext>
            </a:extLst>
          </p:cNvPr>
          <p:cNvSpPr/>
          <p:nvPr/>
        </p:nvSpPr>
        <p:spPr>
          <a:xfrm>
            <a:off x="3248660" y="6224243"/>
            <a:ext cx="8549640" cy="2812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sz="1200" dirty="0">
                <a:solidFill>
                  <a:srgbClr val="BF8F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TELEMEDICINA: </a:t>
            </a:r>
            <a:r>
              <a:rPr lang="sl-SI" sz="1200" dirty="0">
                <a:solidFill>
                  <a:srgbClr val="BF8F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Gibalna rehabilitacija na daljavo za preprečevanje posledic Covid-19,</a:t>
            </a:r>
            <a:r>
              <a:rPr lang="sl-SI" sz="1200" dirty="0">
                <a:solidFill>
                  <a:srgbClr val="00206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SIMPOZIJ </a:t>
            </a:r>
            <a:r>
              <a:rPr lang="sl-SI" sz="1200" dirty="0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7 – 8. maj, 2021</a:t>
            </a:r>
            <a:endParaRPr lang="sl-SI" sz="1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PoljeZBesedilom 5">
            <a:extLst>
              <a:ext uri="{FF2B5EF4-FFF2-40B4-BE49-F238E27FC236}">
                <a16:creationId xmlns:a16="http://schemas.microsoft.com/office/drawing/2014/main" id="{CD18681F-3015-4A51-87F7-338B6F64F387}"/>
              </a:ext>
            </a:extLst>
          </p:cNvPr>
          <p:cNvSpPr txBox="1"/>
          <p:nvPr/>
        </p:nvSpPr>
        <p:spPr>
          <a:xfrm>
            <a:off x="0" y="5257800"/>
            <a:ext cx="3248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Logotip ustanove</a:t>
            </a:r>
          </a:p>
          <a:p>
            <a:r>
              <a:rPr lang="sl-SI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Avtor (ime, priimek)</a:t>
            </a:r>
          </a:p>
        </p:txBody>
      </p:sp>
    </p:spTree>
    <p:extLst>
      <p:ext uri="{BB962C8B-B14F-4D97-AF65-F5344CB8AC3E}">
        <p14:creationId xmlns:p14="http://schemas.microsoft.com/office/powerpoint/2010/main" val="1396433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358BD95-6BB8-4E27-BA99-2CA6B2F9BF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E9C8F8F-094D-4B62-9AA0-5D420F2C36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EB2B8C75-B4CE-4183-900C-B63428DFD4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381" y="5239224"/>
            <a:ext cx="1956619" cy="1618776"/>
          </a:xfrm>
          <a:prstGeom prst="rect">
            <a:avLst/>
          </a:prstGeom>
        </p:spPr>
      </p:pic>
      <p:sp>
        <p:nvSpPr>
          <p:cNvPr id="5" name="Pravokotnik 4">
            <a:extLst>
              <a:ext uri="{FF2B5EF4-FFF2-40B4-BE49-F238E27FC236}">
                <a16:creationId xmlns:a16="http://schemas.microsoft.com/office/drawing/2014/main" id="{3523BF7D-E76A-4B80-900B-D5FF4B7FFCFD}"/>
              </a:ext>
            </a:extLst>
          </p:cNvPr>
          <p:cNvSpPr/>
          <p:nvPr/>
        </p:nvSpPr>
        <p:spPr>
          <a:xfrm>
            <a:off x="3248660" y="6224243"/>
            <a:ext cx="8549640" cy="2812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sz="1200" dirty="0">
                <a:solidFill>
                  <a:srgbClr val="BF8F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TELEMEDICINA: </a:t>
            </a:r>
            <a:r>
              <a:rPr lang="sl-SI" sz="1200" dirty="0">
                <a:solidFill>
                  <a:srgbClr val="BF8F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Gibalna rehabilitacija na daljavo za preprečevanje posledic Covid-19,</a:t>
            </a:r>
            <a:r>
              <a:rPr lang="sl-SI" sz="1200" dirty="0">
                <a:solidFill>
                  <a:srgbClr val="00206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SIMPOZIJ </a:t>
            </a:r>
            <a:r>
              <a:rPr lang="sl-SI" sz="1200" dirty="0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7 – 8. maj, 2021</a:t>
            </a:r>
            <a:endParaRPr lang="sl-SI" sz="1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PoljeZBesedilom 5">
            <a:extLst>
              <a:ext uri="{FF2B5EF4-FFF2-40B4-BE49-F238E27FC236}">
                <a16:creationId xmlns:a16="http://schemas.microsoft.com/office/drawing/2014/main" id="{44BF412B-C9DF-4A67-A0EB-74DFA9D85288}"/>
              </a:ext>
            </a:extLst>
          </p:cNvPr>
          <p:cNvSpPr txBox="1"/>
          <p:nvPr/>
        </p:nvSpPr>
        <p:spPr>
          <a:xfrm>
            <a:off x="0" y="5257800"/>
            <a:ext cx="3248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Logotip ustanove</a:t>
            </a:r>
          </a:p>
          <a:p>
            <a:r>
              <a:rPr lang="sl-SI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Avtor (ime, priimek)</a:t>
            </a:r>
          </a:p>
        </p:txBody>
      </p:sp>
    </p:spTree>
    <p:extLst>
      <p:ext uri="{BB962C8B-B14F-4D97-AF65-F5344CB8AC3E}">
        <p14:creationId xmlns:p14="http://schemas.microsoft.com/office/powerpoint/2010/main" val="2507197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8C1F894-4F54-4342-876D-18869FEFA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928D576F-F69C-4F04-9B4D-7D40370DC3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51729E72-4929-4BC3-8C95-88F0B145E8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381" y="5239224"/>
            <a:ext cx="1956619" cy="1618776"/>
          </a:xfrm>
          <a:prstGeom prst="rect">
            <a:avLst/>
          </a:prstGeom>
        </p:spPr>
      </p:pic>
      <p:sp>
        <p:nvSpPr>
          <p:cNvPr id="5" name="Pravokotnik 4">
            <a:extLst>
              <a:ext uri="{FF2B5EF4-FFF2-40B4-BE49-F238E27FC236}">
                <a16:creationId xmlns:a16="http://schemas.microsoft.com/office/drawing/2014/main" id="{10DA8084-19F3-4740-814F-8F89688C5D4C}"/>
              </a:ext>
            </a:extLst>
          </p:cNvPr>
          <p:cNvSpPr/>
          <p:nvPr/>
        </p:nvSpPr>
        <p:spPr>
          <a:xfrm>
            <a:off x="3248660" y="6224243"/>
            <a:ext cx="8549640" cy="2812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sz="1200" dirty="0">
                <a:solidFill>
                  <a:srgbClr val="BF8F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TELEMEDICINA: </a:t>
            </a:r>
            <a:r>
              <a:rPr lang="sl-SI" sz="1200" dirty="0">
                <a:solidFill>
                  <a:srgbClr val="BF8F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Gibalna rehabilitacija na daljavo za preprečevanje posledic Covid-19,</a:t>
            </a:r>
            <a:r>
              <a:rPr lang="sl-SI" sz="1200" dirty="0">
                <a:solidFill>
                  <a:srgbClr val="00206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SIMPOZIJ </a:t>
            </a:r>
            <a:r>
              <a:rPr lang="sl-SI" sz="1200" dirty="0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7 – 8. maj, 2021</a:t>
            </a:r>
            <a:endParaRPr lang="sl-SI" sz="1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PoljeZBesedilom 5">
            <a:extLst>
              <a:ext uri="{FF2B5EF4-FFF2-40B4-BE49-F238E27FC236}">
                <a16:creationId xmlns:a16="http://schemas.microsoft.com/office/drawing/2014/main" id="{5B93C36E-9E29-4E52-B0B0-3B1BFDA280EC}"/>
              </a:ext>
            </a:extLst>
          </p:cNvPr>
          <p:cNvSpPr txBox="1"/>
          <p:nvPr/>
        </p:nvSpPr>
        <p:spPr>
          <a:xfrm>
            <a:off x="0" y="5257800"/>
            <a:ext cx="3248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Logotip ustanove</a:t>
            </a:r>
          </a:p>
          <a:p>
            <a:r>
              <a:rPr lang="sl-SI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Avtor (ime, priimek)</a:t>
            </a:r>
          </a:p>
        </p:txBody>
      </p:sp>
    </p:spTree>
    <p:extLst>
      <p:ext uri="{BB962C8B-B14F-4D97-AF65-F5344CB8AC3E}">
        <p14:creationId xmlns:p14="http://schemas.microsoft.com/office/powerpoint/2010/main" val="158538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D4F755B-6BE3-4D43-982A-EAF29A9CA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736D5DE3-30A5-40E3-9CC9-862A0D80AD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DB6F916A-D84C-4B30-AF2D-7684EDFAF8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381" y="5239224"/>
            <a:ext cx="1956619" cy="1618776"/>
          </a:xfrm>
          <a:prstGeom prst="rect">
            <a:avLst/>
          </a:prstGeom>
        </p:spPr>
      </p:pic>
      <p:sp>
        <p:nvSpPr>
          <p:cNvPr id="5" name="Pravokotnik 4">
            <a:extLst>
              <a:ext uri="{FF2B5EF4-FFF2-40B4-BE49-F238E27FC236}">
                <a16:creationId xmlns:a16="http://schemas.microsoft.com/office/drawing/2014/main" id="{070E3C95-47CF-4B02-9792-32552BDF8BEA}"/>
              </a:ext>
            </a:extLst>
          </p:cNvPr>
          <p:cNvSpPr/>
          <p:nvPr/>
        </p:nvSpPr>
        <p:spPr>
          <a:xfrm>
            <a:off x="3248660" y="6224243"/>
            <a:ext cx="8549640" cy="2812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sz="1200" dirty="0">
                <a:solidFill>
                  <a:srgbClr val="BF8F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TELEMEDICINA: </a:t>
            </a:r>
            <a:r>
              <a:rPr lang="sl-SI" sz="1200" dirty="0">
                <a:solidFill>
                  <a:srgbClr val="BF8F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Gibalna rehabilitacija na daljavo za preprečevanje posledic Covid-19,</a:t>
            </a:r>
            <a:r>
              <a:rPr lang="sl-SI" sz="1200" dirty="0">
                <a:solidFill>
                  <a:srgbClr val="00206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SIMPOZIJ </a:t>
            </a:r>
            <a:r>
              <a:rPr lang="sl-SI" sz="1200" dirty="0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7 – 8. maj, 2021</a:t>
            </a:r>
            <a:endParaRPr lang="sl-SI" sz="1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PoljeZBesedilom 5">
            <a:extLst>
              <a:ext uri="{FF2B5EF4-FFF2-40B4-BE49-F238E27FC236}">
                <a16:creationId xmlns:a16="http://schemas.microsoft.com/office/drawing/2014/main" id="{C3DCCDD0-76E9-4FAD-8EE3-7825FCC6CA3B}"/>
              </a:ext>
            </a:extLst>
          </p:cNvPr>
          <p:cNvSpPr txBox="1"/>
          <p:nvPr/>
        </p:nvSpPr>
        <p:spPr>
          <a:xfrm>
            <a:off x="0" y="5257800"/>
            <a:ext cx="3248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Logotip ustanove</a:t>
            </a:r>
          </a:p>
          <a:p>
            <a:r>
              <a:rPr lang="sl-SI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Avtor (ime, priimek)</a:t>
            </a:r>
          </a:p>
        </p:txBody>
      </p:sp>
    </p:spTree>
    <p:extLst>
      <p:ext uri="{BB962C8B-B14F-4D97-AF65-F5344CB8AC3E}">
        <p14:creationId xmlns:p14="http://schemas.microsoft.com/office/powerpoint/2010/main" val="910091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9792602-BF64-4BFB-8367-D4FEC57FD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11736E0E-98AD-4E97-87F7-929F7369DE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53C1438F-4CAE-4D03-BD8D-B85E7311C9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381" y="5239224"/>
            <a:ext cx="1956619" cy="1618776"/>
          </a:xfrm>
          <a:prstGeom prst="rect">
            <a:avLst/>
          </a:prstGeom>
        </p:spPr>
      </p:pic>
      <p:sp>
        <p:nvSpPr>
          <p:cNvPr id="5" name="Pravokotnik 4">
            <a:extLst>
              <a:ext uri="{FF2B5EF4-FFF2-40B4-BE49-F238E27FC236}">
                <a16:creationId xmlns:a16="http://schemas.microsoft.com/office/drawing/2014/main" id="{5FDEADE9-C43D-4A3B-A2C1-1100F3A85CBC}"/>
              </a:ext>
            </a:extLst>
          </p:cNvPr>
          <p:cNvSpPr/>
          <p:nvPr/>
        </p:nvSpPr>
        <p:spPr>
          <a:xfrm>
            <a:off x="3248660" y="6224243"/>
            <a:ext cx="8549640" cy="2812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sz="1200" dirty="0">
                <a:solidFill>
                  <a:srgbClr val="BF8F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TELEMEDICINA: </a:t>
            </a:r>
            <a:r>
              <a:rPr lang="sl-SI" sz="1200" dirty="0">
                <a:solidFill>
                  <a:srgbClr val="BF8F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Gibalna rehabilitacija na daljavo za preprečevanje posledic Covid-19,</a:t>
            </a:r>
            <a:r>
              <a:rPr lang="sl-SI" sz="1200" dirty="0">
                <a:solidFill>
                  <a:srgbClr val="00206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SIMPOZIJ </a:t>
            </a:r>
            <a:r>
              <a:rPr lang="sl-SI" sz="1200" dirty="0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7 – 8. maj, 2021</a:t>
            </a:r>
            <a:endParaRPr lang="sl-SI" sz="1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PoljeZBesedilom 5">
            <a:extLst>
              <a:ext uri="{FF2B5EF4-FFF2-40B4-BE49-F238E27FC236}">
                <a16:creationId xmlns:a16="http://schemas.microsoft.com/office/drawing/2014/main" id="{1475B99A-5558-4703-8038-143F6EEC0A11}"/>
              </a:ext>
            </a:extLst>
          </p:cNvPr>
          <p:cNvSpPr txBox="1"/>
          <p:nvPr/>
        </p:nvSpPr>
        <p:spPr>
          <a:xfrm>
            <a:off x="0" y="5257800"/>
            <a:ext cx="3248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Logotip ustanove</a:t>
            </a:r>
          </a:p>
          <a:p>
            <a:r>
              <a:rPr lang="sl-SI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Avtor (ime, priimek)</a:t>
            </a:r>
          </a:p>
        </p:txBody>
      </p:sp>
    </p:spTree>
    <p:extLst>
      <p:ext uri="{BB962C8B-B14F-4D97-AF65-F5344CB8AC3E}">
        <p14:creationId xmlns:p14="http://schemas.microsoft.com/office/powerpoint/2010/main" val="15523244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929CB43-2E06-4575-B112-9288A1FCA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935A72D6-2A92-4623-8639-ADCCE42259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D0947D3D-8210-40ED-BDBF-0B9CBFCA8A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381" y="5239224"/>
            <a:ext cx="1956619" cy="1618776"/>
          </a:xfrm>
          <a:prstGeom prst="rect">
            <a:avLst/>
          </a:prstGeom>
        </p:spPr>
      </p:pic>
      <p:sp>
        <p:nvSpPr>
          <p:cNvPr id="5" name="Pravokotnik 4">
            <a:extLst>
              <a:ext uri="{FF2B5EF4-FFF2-40B4-BE49-F238E27FC236}">
                <a16:creationId xmlns:a16="http://schemas.microsoft.com/office/drawing/2014/main" id="{2F7B2E81-7990-4C74-98BE-C7BA3992433D}"/>
              </a:ext>
            </a:extLst>
          </p:cNvPr>
          <p:cNvSpPr/>
          <p:nvPr/>
        </p:nvSpPr>
        <p:spPr>
          <a:xfrm>
            <a:off x="3248660" y="6224243"/>
            <a:ext cx="8549640" cy="2812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sz="1200" dirty="0">
                <a:solidFill>
                  <a:srgbClr val="BF8F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TELEMEDICINA: </a:t>
            </a:r>
            <a:r>
              <a:rPr lang="sl-SI" sz="1200" dirty="0">
                <a:solidFill>
                  <a:srgbClr val="BF8F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Gibalna rehabilitacija na daljavo za preprečevanje posledic Covid-19,</a:t>
            </a:r>
            <a:r>
              <a:rPr lang="sl-SI" sz="1200" dirty="0">
                <a:solidFill>
                  <a:srgbClr val="00206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SIMPOZIJ </a:t>
            </a:r>
            <a:r>
              <a:rPr lang="sl-SI" sz="1200" dirty="0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7 – 8. maj, 2021</a:t>
            </a:r>
            <a:endParaRPr lang="sl-SI" sz="1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PoljeZBesedilom 5">
            <a:extLst>
              <a:ext uri="{FF2B5EF4-FFF2-40B4-BE49-F238E27FC236}">
                <a16:creationId xmlns:a16="http://schemas.microsoft.com/office/drawing/2014/main" id="{F16F021D-ED75-4398-A159-AD050CDF5581}"/>
              </a:ext>
            </a:extLst>
          </p:cNvPr>
          <p:cNvSpPr txBox="1"/>
          <p:nvPr/>
        </p:nvSpPr>
        <p:spPr>
          <a:xfrm>
            <a:off x="0" y="5257800"/>
            <a:ext cx="3248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Logotip ustanove</a:t>
            </a:r>
          </a:p>
          <a:p>
            <a:r>
              <a:rPr lang="sl-SI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Avtor (ime, priimek)</a:t>
            </a:r>
          </a:p>
        </p:txBody>
      </p:sp>
    </p:spTree>
    <p:extLst>
      <p:ext uri="{BB962C8B-B14F-4D97-AF65-F5344CB8AC3E}">
        <p14:creationId xmlns:p14="http://schemas.microsoft.com/office/powerpoint/2010/main" val="35881729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280</Words>
  <Application>Microsoft Office PowerPoint</Application>
  <PresentationFormat>Širokozaslonsko</PresentationFormat>
  <Paragraphs>30</Paragraphs>
  <Slides>10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Officeova tema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Mojca Amon</dc:creator>
  <cp:lastModifiedBy>Mojca Amon</cp:lastModifiedBy>
  <cp:revision>2</cp:revision>
  <dcterms:created xsi:type="dcterms:W3CDTF">2021-02-16T11:32:38Z</dcterms:created>
  <dcterms:modified xsi:type="dcterms:W3CDTF">2021-02-16T11:40:46Z</dcterms:modified>
</cp:coreProperties>
</file>