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Lst>
  <p:sldIdLst>
    <p:sldId id="256" r:id="rId6"/>
    <p:sldId id="257" r:id="rId7"/>
    <p:sldId id="259" r:id="rId8"/>
    <p:sldId id="260" r:id="rId9"/>
    <p:sldId id="261" r:id="rId10"/>
    <p:sldId id="264"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D4D"/>
    <a:srgbClr val="2184B4"/>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38" autoAdjust="0"/>
    <p:restoredTop sz="94660"/>
  </p:normalViewPr>
  <p:slideViewPr>
    <p:cSldViewPr snapToGrid="0">
      <p:cViewPr varScale="1">
        <p:scale>
          <a:sx n="131" d="100"/>
          <a:sy n="131"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82C9D6-A09D-47A7-A359-C7923E5364DD}"/>
              </a:ext>
            </a:extLst>
          </p:cNvPr>
          <p:cNvSpPr>
            <a:spLocks noGrp="1"/>
          </p:cNvSpPr>
          <p:nvPr>
            <p:ph type="title"/>
          </p:nvPr>
        </p:nvSpPr>
        <p:spPr/>
        <p:txBody>
          <a:bodyPr>
            <a:normAutofit/>
          </a:bodyPr>
          <a:lstStyle>
            <a:lvl1pPr>
              <a:defRPr sz="3200" b="1">
                <a:latin typeface="Source Sans Pro" panose="020B0503030403020204" pitchFamily="34" charset="0"/>
                <a:ea typeface="Source Sans Pro" panose="020B0503030403020204" pitchFamily="34" charset="0"/>
              </a:defRPr>
            </a:lvl1pPr>
          </a:lstStyle>
          <a:p>
            <a:r>
              <a:rPr lang="pl-PL"/>
              <a:t>Kliknij, aby edytować styl</a:t>
            </a:r>
          </a:p>
        </p:txBody>
      </p:sp>
      <p:sp>
        <p:nvSpPr>
          <p:cNvPr id="3" name="Symbol zastępczy daty 2">
            <a:extLst>
              <a:ext uri="{FF2B5EF4-FFF2-40B4-BE49-F238E27FC236}">
                <a16:creationId xmlns:a16="http://schemas.microsoft.com/office/drawing/2014/main" id="{9A3E883C-ECB0-4995-939E-AB1459ADC0D3}"/>
              </a:ext>
            </a:extLst>
          </p:cNvPr>
          <p:cNvSpPr>
            <a:spLocks noGrp="1"/>
          </p:cNvSpPr>
          <p:nvPr>
            <p:ph type="dt" sz="half" idx="10"/>
          </p:nvPr>
        </p:nvSpPr>
        <p:spPr>
          <a:xfrm>
            <a:off x="838200" y="6217809"/>
            <a:ext cx="2743200" cy="365125"/>
          </a:xfrm>
        </p:spPr>
        <p:txBody>
          <a:bodyPr/>
          <a:lstStyle>
            <a:lvl1pPr>
              <a:defRPr>
                <a:latin typeface="Source Sans Pro" panose="020B0503030403020204" pitchFamily="34" charset="0"/>
                <a:ea typeface="Source Sans Pro" panose="020B0503030403020204" pitchFamily="34" charset="0"/>
              </a:defRPr>
            </a:lvl1p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3892E6C8-82D7-4393-AF47-A83381782861}"/>
              </a:ext>
            </a:extLst>
          </p:cNvPr>
          <p:cNvSpPr>
            <a:spLocks noGrp="1"/>
          </p:cNvSpPr>
          <p:nvPr>
            <p:ph type="ftr" sz="quarter" idx="11"/>
          </p:nvPr>
        </p:nvSpPr>
        <p:spPr>
          <a:xfrm>
            <a:off x="4038600" y="6217809"/>
            <a:ext cx="4114800" cy="365125"/>
          </a:xfrm>
        </p:spPr>
        <p:txBody>
          <a:bodyPr/>
          <a:lstStyle>
            <a:lvl1pPr>
              <a:defRPr>
                <a:latin typeface="Source Sans Pro" panose="020B0503030403020204" pitchFamily="34" charset="0"/>
                <a:ea typeface="Source Sans Pro" panose="020B0503030403020204" pitchFamily="34" charset="0"/>
              </a:defRPr>
            </a:lvl1pPr>
          </a:lstStyle>
          <a:p>
            <a:endParaRPr lang="pl-PL"/>
          </a:p>
        </p:txBody>
      </p:sp>
      <p:sp>
        <p:nvSpPr>
          <p:cNvPr id="5" name="Symbol zastępczy numeru slajdu 4">
            <a:extLst>
              <a:ext uri="{FF2B5EF4-FFF2-40B4-BE49-F238E27FC236}">
                <a16:creationId xmlns:a16="http://schemas.microsoft.com/office/drawing/2014/main" id="{2754C71C-D887-4ADF-BB9C-34F2376C2FF9}"/>
              </a:ext>
            </a:extLst>
          </p:cNvPr>
          <p:cNvSpPr>
            <a:spLocks noGrp="1"/>
          </p:cNvSpPr>
          <p:nvPr>
            <p:ph type="sldNum" sz="quarter" idx="12"/>
          </p:nvPr>
        </p:nvSpPr>
        <p:spPr>
          <a:xfrm>
            <a:off x="8610600" y="6217809"/>
            <a:ext cx="2743200" cy="365125"/>
          </a:xfrm>
        </p:spPr>
        <p:txBody>
          <a:bodyPr/>
          <a:lstStyle>
            <a:lvl1pPr>
              <a:defRPr>
                <a:latin typeface="Source Sans Pro" panose="020B0503030403020204" pitchFamily="34" charset="0"/>
                <a:ea typeface="Source Sans Pro" panose="020B0503030403020204" pitchFamily="34" charset="0"/>
              </a:defRPr>
            </a:lvl1pPr>
          </a:lstStyle>
          <a:p>
            <a:fld id="{2AF8AA39-62FF-45A3-91C3-E95EBE93D6FB}" type="slidenum">
              <a:rPr lang="pl-PL" smtClean="0"/>
              <a:pPr/>
              <a:t>‹#›</a:t>
            </a:fld>
            <a:endParaRPr lang="pl-PL"/>
          </a:p>
        </p:txBody>
      </p:sp>
      <p:sp>
        <p:nvSpPr>
          <p:cNvPr id="9" name="Symbol zastępczy tekstu 8">
            <a:extLst>
              <a:ext uri="{FF2B5EF4-FFF2-40B4-BE49-F238E27FC236}">
                <a16:creationId xmlns:a16="http://schemas.microsoft.com/office/drawing/2014/main" id="{5DAC9B83-FADB-4916-973E-7ADB9770397A}"/>
              </a:ext>
            </a:extLst>
          </p:cNvPr>
          <p:cNvSpPr>
            <a:spLocks noGrp="1"/>
          </p:cNvSpPr>
          <p:nvPr>
            <p:ph type="body" sz="quarter" idx="13"/>
          </p:nvPr>
        </p:nvSpPr>
        <p:spPr>
          <a:xfrm>
            <a:off x="838200" y="2070676"/>
            <a:ext cx="10515600" cy="914400"/>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1718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5339F-7D2A-4792-AEF9-55F5001BFE1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D9E5B99-CF5C-4944-B84F-A7327BB89FD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BBD52E0-F5F5-4A74-BC6C-DBA066DD75AF}"/>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5" name="Symbol zastępczy stopki 4">
            <a:extLst>
              <a:ext uri="{FF2B5EF4-FFF2-40B4-BE49-F238E27FC236}">
                <a16:creationId xmlns:a16="http://schemas.microsoft.com/office/drawing/2014/main" id="{AA430928-9187-461A-9A03-B5E1B740975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9D818BF-FF7D-4A26-B80B-DC7C363FCEC9}"/>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333425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4CF1E7-3F07-4C66-A950-315DCE22B63B}"/>
              </a:ext>
            </a:extLst>
          </p:cNvPr>
          <p:cNvSpPr>
            <a:spLocks noGrp="1"/>
          </p:cNvSpPr>
          <p:nvPr>
            <p:ph type="title"/>
          </p:nvPr>
        </p:nvSpPr>
        <p:spPr>
          <a:xfrm>
            <a:off x="831850" y="1709738"/>
            <a:ext cx="10515600" cy="2852737"/>
          </a:xfrm>
        </p:spPr>
        <p:txBody>
          <a:bodyPr anchor="b"/>
          <a:lstStyle>
            <a:lvl1pPr>
              <a:defRPr sz="6000">
                <a:solidFill>
                  <a:srgbClr val="222D4D"/>
                </a:solidFill>
              </a:defRPr>
            </a:lvl1pPr>
          </a:lstStyle>
          <a:p>
            <a:r>
              <a:rPr lang="pl-PL"/>
              <a:t>Kliknij, aby edytować styl</a:t>
            </a:r>
          </a:p>
        </p:txBody>
      </p:sp>
      <p:sp>
        <p:nvSpPr>
          <p:cNvPr id="3" name="Symbol zastępczy tekstu 2">
            <a:extLst>
              <a:ext uri="{FF2B5EF4-FFF2-40B4-BE49-F238E27FC236}">
                <a16:creationId xmlns:a16="http://schemas.microsoft.com/office/drawing/2014/main" id="{AF3680F3-A459-4DDE-B0AD-8970EE825012}"/>
              </a:ext>
            </a:extLst>
          </p:cNvPr>
          <p:cNvSpPr>
            <a:spLocks noGrp="1"/>
          </p:cNvSpPr>
          <p:nvPr>
            <p:ph type="body" idx="1"/>
          </p:nvPr>
        </p:nvSpPr>
        <p:spPr>
          <a:xfrm>
            <a:off x="831850" y="4589463"/>
            <a:ext cx="10515600" cy="1500187"/>
          </a:xfrm>
        </p:spPr>
        <p:txBody>
          <a:bodyPr/>
          <a:lstStyle>
            <a:lvl1pPr marL="0" indent="0">
              <a:buNone/>
              <a:defRPr sz="2400">
                <a:solidFill>
                  <a:srgbClr val="2184B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C55FA45-10CE-41B5-91DF-8A53A97F88B9}"/>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5" name="Symbol zastępczy stopki 4">
            <a:extLst>
              <a:ext uri="{FF2B5EF4-FFF2-40B4-BE49-F238E27FC236}">
                <a16:creationId xmlns:a16="http://schemas.microsoft.com/office/drawing/2014/main" id="{EC9B2C72-5043-4E97-B3A8-AAD30CB822D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B59D15E-2C81-4595-8FEF-C3F866F1E82F}"/>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12097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element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DEECB2-C090-45C6-B77B-72CBD2C6186E}"/>
              </a:ext>
            </a:extLst>
          </p:cNvPr>
          <p:cNvSpPr>
            <a:spLocks noGrp="1"/>
          </p:cNvSpPr>
          <p:nvPr>
            <p:ph type="title"/>
          </p:nvPr>
        </p:nvSpPr>
        <p:spPr/>
        <p:txBody>
          <a:bodyPr/>
          <a:lstStyle>
            <a:lvl1pPr>
              <a:defRPr>
                <a:solidFill>
                  <a:srgbClr val="222D4D"/>
                </a:solidFill>
              </a:defRPr>
            </a:lvl1pPr>
          </a:lstStyle>
          <a:p>
            <a:r>
              <a:rPr lang="pl-PL" dirty="0"/>
              <a:t>Kliknij, aby edytować styl</a:t>
            </a:r>
          </a:p>
        </p:txBody>
      </p:sp>
      <p:sp>
        <p:nvSpPr>
          <p:cNvPr id="3" name="Symbol zastępczy zawartości 2">
            <a:extLst>
              <a:ext uri="{FF2B5EF4-FFF2-40B4-BE49-F238E27FC236}">
                <a16:creationId xmlns:a16="http://schemas.microsoft.com/office/drawing/2014/main" id="{E1AA214D-D5DE-44E6-8053-25AAEEF88FCB}"/>
              </a:ext>
            </a:extLst>
          </p:cNvPr>
          <p:cNvSpPr>
            <a:spLocks noGrp="1"/>
          </p:cNvSpPr>
          <p:nvPr>
            <p:ph sz="half" idx="1"/>
          </p:nvPr>
        </p:nvSpPr>
        <p:spPr>
          <a:xfrm>
            <a:off x="838200" y="1825625"/>
            <a:ext cx="5181600" cy="4351338"/>
          </a:xfrm>
        </p:spPr>
        <p:txBody>
          <a:bodyPr/>
          <a:lstStyle>
            <a:lvl1pPr>
              <a:defRPr>
                <a:solidFill>
                  <a:srgbClr val="222D4D"/>
                </a:solidFill>
              </a:defRPr>
            </a:lvl1pPr>
            <a:lvl2pPr>
              <a:defRPr>
                <a:solidFill>
                  <a:srgbClr val="222D4D"/>
                </a:solidFill>
              </a:defRPr>
            </a:lvl2pPr>
            <a:lvl3pPr>
              <a:defRPr>
                <a:solidFill>
                  <a:srgbClr val="222D4D"/>
                </a:solidFill>
              </a:defRPr>
            </a:lvl3pPr>
            <a:lvl4pPr>
              <a:defRPr>
                <a:solidFill>
                  <a:srgbClr val="222D4D"/>
                </a:solidFill>
              </a:defRPr>
            </a:lvl4pPr>
            <a:lvl5pPr>
              <a:defRPr>
                <a:solidFill>
                  <a:srgbClr val="222D4D"/>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B8DF1EE7-644C-42D0-BB7A-033F45EBA15D}"/>
              </a:ext>
            </a:extLst>
          </p:cNvPr>
          <p:cNvSpPr>
            <a:spLocks noGrp="1"/>
          </p:cNvSpPr>
          <p:nvPr>
            <p:ph sz="half" idx="2"/>
          </p:nvPr>
        </p:nvSpPr>
        <p:spPr>
          <a:xfrm>
            <a:off x="6172200" y="1825625"/>
            <a:ext cx="5181600" cy="4351338"/>
          </a:xfrm>
        </p:spPr>
        <p:txBody>
          <a:bodyPr/>
          <a:lstStyle>
            <a:lvl1pPr>
              <a:defRPr>
                <a:solidFill>
                  <a:srgbClr val="222D4D"/>
                </a:solidFill>
              </a:defRPr>
            </a:lvl1pPr>
            <a:lvl2pPr>
              <a:defRPr>
                <a:solidFill>
                  <a:srgbClr val="222D4D"/>
                </a:solidFill>
              </a:defRPr>
            </a:lvl2pPr>
            <a:lvl3pPr>
              <a:defRPr>
                <a:solidFill>
                  <a:srgbClr val="222D4D"/>
                </a:solidFill>
              </a:defRPr>
            </a:lvl3pPr>
            <a:lvl4pPr>
              <a:defRPr>
                <a:solidFill>
                  <a:srgbClr val="222D4D"/>
                </a:solidFill>
              </a:defRPr>
            </a:lvl4pPr>
            <a:lvl5pPr>
              <a:defRPr>
                <a:solidFill>
                  <a:srgbClr val="222D4D"/>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C941990-C0F5-4212-8D79-2E0117E1693F}"/>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6" name="Symbol zastępczy stopki 5">
            <a:extLst>
              <a:ext uri="{FF2B5EF4-FFF2-40B4-BE49-F238E27FC236}">
                <a16:creationId xmlns:a16="http://schemas.microsoft.com/office/drawing/2014/main" id="{494473D7-C52B-4493-BE3D-CACE7BF7C30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A7BB333-0275-411B-89D4-56A53F4F1110}"/>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234196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794CDD-6C73-4B92-8136-C2B8815BF05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33797A0-744F-463F-8260-8E5E9A9FA2AA}"/>
              </a:ext>
            </a:extLst>
          </p:cNvPr>
          <p:cNvSpPr>
            <a:spLocks noGrp="1"/>
          </p:cNvSpPr>
          <p:nvPr>
            <p:ph type="body" idx="1"/>
          </p:nvPr>
        </p:nvSpPr>
        <p:spPr>
          <a:xfrm>
            <a:off x="839788" y="1681163"/>
            <a:ext cx="5157787" cy="823912"/>
          </a:xfrm>
        </p:spPr>
        <p:txBody>
          <a:bodyPr anchor="b"/>
          <a:lstStyle>
            <a:lvl1pPr marL="0" indent="0">
              <a:buNone/>
              <a:defRPr sz="2400" b="1">
                <a:solidFill>
                  <a:srgbClr val="2184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CC6AA13E-22E8-4225-82BD-9F0A51DD5C1E}"/>
              </a:ext>
            </a:extLst>
          </p:cNvPr>
          <p:cNvSpPr>
            <a:spLocks noGrp="1"/>
          </p:cNvSpPr>
          <p:nvPr>
            <p:ph sz="half" idx="2"/>
          </p:nvPr>
        </p:nvSpPr>
        <p:spPr>
          <a:xfrm>
            <a:off x="839788" y="2505075"/>
            <a:ext cx="5157787" cy="3684588"/>
          </a:xfrm>
        </p:spPr>
        <p:txBody>
          <a:bodyPr/>
          <a:lstStyle>
            <a:lvl1pPr>
              <a:defRPr>
                <a:solidFill>
                  <a:srgbClr val="222D4D"/>
                </a:solidFill>
              </a:defRPr>
            </a:lvl1pPr>
            <a:lvl2pPr>
              <a:defRPr>
                <a:solidFill>
                  <a:srgbClr val="222D4D"/>
                </a:solidFill>
              </a:defRPr>
            </a:lvl2pPr>
            <a:lvl3pPr>
              <a:defRPr>
                <a:solidFill>
                  <a:srgbClr val="222D4D"/>
                </a:solidFill>
              </a:defRPr>
            </a:lvl3pPr>
            <a:lvl4pPr>
              <a:defRPr>
                <a:solidFill>
                  <a:srgbClr val="222D4D"/>
                </a:solidFill>
              </a:defRPr>
            </a:lvl4pPr>
            <a:lvl5pPr>
              <a:defRPr>
                <a:solidFill>
                  <a:srgbClr val="222D4D"/>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a:extLst>
              <a:ext uri="{FF2B5EF4-FFF2-40B4-BE49-F238E27FC236}">
                <a16:creationId xmlns:a16="http://schemas.microsoft.com/office/drawing/2014/main" id="{95414332-411D-4F65-B679-F89DC2C1AF9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184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0EF50D3-DF49-4809-BD15-B59515D3CE3D}"/>
              </a:ext>
            </a:extLst>
          </p:cNvPr>
          <p:cNvSpPr>
            <a:spLocks noGrp="1"/>
          </p:cNvSpPr>
          <p:nvPr>
            <p:ph sz="quarter" idx="4"/>
          </p:nvPr>
        </p:nvSpPr>
        <p:spPr>
          <a:xfrm>
            <a:off x="6172200" y="2505075"/>
            <a:ext cx="5183188" cy="3684588"/>
          </a:xfrm>
        </p:spPr>
        <p:txBody>
          <a:bodyPr/>
          <a:lstStyle>
            <a:lvl1pPr>
              <a:defRPr>
                <a:solidFill>
                  <a:srgbClr val="222D4D"/>
                </a:solidFill>
              </a:defRPr>
            </a:lvl1pPr>
            <a:lvl2pPr>
              <a:defRPr>
                <a:solidFill>
                  <a:srgbClr val="222D4D"/>
                </a:solidFill>
              </a:defRPr>
            </a:lvl2pPr>
            <a:lvl3pPr>
              <a:defRPr>
                <a:solidFill>
                  <a:srgbClr val="222D4D"/>
                </a:solidFill>
              </a:defRPr>
            </a:lvl3pPr>
            <a:lvl4pPr>
              <a:defRPr>
                <a:solidFill>
                  <a:srgbClr val="222D4D"/>
                </a:solidFill>
              </a:defRPr>
            </a:lvl4pPr>
            <a:lvl5pPr>
              <a:defRPr>
                <a:solidFill>
                  <a:srgbClr val="222D4D"/>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2584561-62E6-42F0-8A73-201E73AC5ED2}"/>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8" name="Symbol zastępczy stopki 7">
            <a:extLst>
              <a:ext uri="{FF2B5EF4-FFF2-40B4-BE49-F238E27FC236}">
                <a16:creationId xmlns:a16="http://schemas.microsoft.com/office/drawing/2014/main" id="{82B34E4C-ECE8-40BA-9060-D139C819BB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9E6CD62-3427-4A05-A5EB-99787660A407}"/>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7791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70C616-C17B-4669-92B2-FB1616660A2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07206CD-9CE0-4A13-BFF5-963C337DCA72}"/>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4" name="Symbol zastępczy stopki 3">
            <a:extLst>
              <a:ext uri="{FF2B5EF4-FFF2-40B4-BE49-F238E27FC236}">
                <a16:creationId xmlns:a16="http://schemas.microsoft.com/office/drawing/2014/main" id="{A00CC832-B6F1-4A02-A58D-F0A5349FE05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68A1AF0-603A-4859-92FA-CAC7E596C2C6}"/>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26086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8FDEB6D-3557-44C4-BA1D-E6B25E13F80B}"/>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3" name="Symbol zastępczy stopki 2">
            <a:extLst>
              <a:ext uri="{FF2B5EF4-FFF2-40B4-BE49-F238E27FC236}">
                <a16:creationId xmlns:a16="http://schemas.microsoft.com/office/drawing/2014/main" id="{097C284D-CBB8-4091-969B-EB7AF0E78CE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A10CBB7-0EE8-4B79-AEC2-EA23A58F118A}"/>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195535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D56FF1-60BE-4538-B6FD-E5E37D7BBE78}"/>
              </a:ext>
            </a:extLst>
          </p:cNvPr>
          <p:cNvSpPr>
            <a:spLocks noGrp="1"/>
          </p:cNvSpPr>
          <p:nvPr>
            <p:ph type="title"/>
          </p:nvPr>
        </p:nvSpPr>
        <p:spPr>
          <a:xfrm>
            <a:off x="839788" y="457200"/>
            <a:ext cx="3932237" cy="1600200"/>
          </a:xfrm>
        </p:spPr>
        <p:txBody>
          <a:bodyPr anchor="b"/>
          <a:lstStyle>
            <a:lvl1pPr>
              <a:defRPr sz="3200">
                <a:solidFill>
                  <a:srgbClr val="222D4D"/>
                </a:solidFill>
              </a:defRPr>
            </a:lvl1pPr>
          </a:lstStyle>
          <a:p>
            <a:r>
              <a:rPr lang="pl-PL"/>
              <a:t>Kliknij, aby edytować styl</a:t>
            </a:r>
          </a:p>
        </p:txBody>
      </p:sp>
      <p:sp>
        <p:nvSpPr>
          <p:cNvPr id="3" name="Symbol zastępczy zawartości 2">
            <a:extLst>
              <a:ext uri="{FF2B5EF4-FFF2-40B4-BE49-F238E27FC236}">
                <a16:creationId xmlns:a16="http://schemas.microsoft.com/office/drawing/2014/main" id="{A95742BF-B1EA-41AC-9DD8-3D0657BD38B3}"/>
              </a:ext>
            </a:extLst>
          </p:cNvPr>
          <p:cNvSpPr>
            <a:spLocks noGrp="1"/>
          </p:cNvSpPr>
          <p:nvPr>
            <p:ph idx="1"/>
          </p:nvPr>
        </p:nvSpPr>
        <p:spPr>
          <a:xfrm>
            <a:off x="5183188" y="987425"/>
            <a:ext cx="6172200" cy="4873625"/>
          </a:xfrm>
        </p:spPr>
        <p:txBody>
          <a:bodyPr/>
          <a:lstStyle>
            <a:lvl1pPr>
              <a:defRPr sz="3200">
                <a:solidFill>
                  <a:srgbClr val="222D4D"/>
                </a:solidFill>
              </a:defRPr>
            </a:lvl1pPr>
            <a:lvl2pPr>
              <a:defRPr sz="2800">
                <a:solidFill>
                  <a:srgbClr val="222D4D"/>
                </a:solidFill>
              </a:defRPr>
            </a:lvl2pPr>
            <a:lvl3pPr>
              <a:defRPr sz="2400">
                <a:solidFill>
                  <a:srgbClr val="222D4D"/>
                </a:solidFill>
              </a:defRPr>
            </a:lvl3pPr>
            <a:lvl4pPr>
              <a:defRPr sz="2000">
                <a:solidFill>
                  <a:srgbClr val="222D4D"/>
                </a:solidFill>
              </a:defRPr>
            </a:lvl4pPr>
            <a:lvl5pPr>
              <a:defRPr sz="2000">
                <a:solidFill>
                  <a:srgbClr val="222D4D"/>
                </a:solidFill>
              </a:defRPr>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EC2F9E8-9814-432E-947D-D16DA3847D28}"/>
              </a:ext>
            </a:extLst>
          </p:cNvPr>
          <p:cNvSpPr>
            <a:spLocks noGrp="1"/>
          </p:cNvSpPr>
          <p:nvPr>
            <p:ph type="body" sz="half" idx="2"/>
          </p:nvPr>
        </p:nvSpPr>
        <p:spPr>
          <a:xfrm>
            <a:off x="839788" y="2057400"/>
            <a:ext cx="3932237" cy="3811588"/>
          </a:xfrm>
        </p:spPr>
        <p:txBody>
          <a:bodyPr/>
          <a:lstStyle>
            <a:lvl1pPr marL="0" indent="0">
              <a:buNone/>
              <a:defRPr sz="1600">
                <a:solidFill>
                  <a:srgbClr val="222D4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53BC00C-59C0-481C-963A-E5BB8CD438F7}"/>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6" name="Symbol zastępczy stopki 5">
            <a:extLst>
              <a:ext uri="{FF2B5EF4-FFF2-40B4-BE49-F238E27FC236}">
                <a16:creationId xmlns:a16="http://schemas.microsoft.com/office/drawing/2014/main" id="{A0E23CE7-663E-4801-8684-20F2AB1D986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052F344-D455-4739-92F0-6E8F4E673749}"/>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134850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sub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247889-FDDA-4B6A-A09F-A66DCAE6B566}"/>
              </a:ext>
            </a:extLst>
          </p:cNvPr>
          <p:cNvSpPr>
            <a:spLocks noGrp="1"/>
          </p:cNvSpPr>
          <p:nvPr>
            <p:ph type="title"/>
          </p:nvPr>
        </p:nvSpPr>
        <p:spPr>
          <a:xfrm>
            <a:off x="839788" y="457200"/>
            <a:ext cx="3932237" cy="1600200"/>
          </a:xfrm>
        </p:spPr>
        <p:txBody>
          <a:bodyPr anchor="b"/>
          <a:lstStyle>
            <a:lvl1pPr>
              <a:defRPr sz="3200">
                <a:solidFill>
                  <a:srgbClr val="222D4D"/>
                </a:solidFill>
              </a:defRPr>
            </a:lvl1pPr>
          </a:lstStyle>
          <a:p>
            <a:r>
              <a:rPr lang="pl-PL"/>
              <a:t>Kliknij, aby edytować styl</a:t>
            </a:r>
          </a:p>
        </p:txBody>
      </p:sp>
      <p:sp>
        <p:nvSpPr>
          <p:cNvPr id="3" name="Symbol zastępczy obrazu 2">
            <a:extLst>
              <a:ext uri="{FF2B5EF4-FFF2-40B4-BE49-F238E27FC236}">
                <a16:creationId xmlns:a16="http://schemas.microsoft.com/office/drawing/2014/main" id="{67F1E635-31B7-4927-BAC9-63EFFA72E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AD35496-904A-4D0B-B56C-37A705D3FF4F}"/>
              </a:ext>
            </a:extLst>
          </p:cNvPr>
          <p:cNvSpPr>
            <a:spLocks noGrp="1"/>
          </p:cNvSpPr>
          <p:nvPr>
            <p:ph type="body" sz="half" idx="2"/>
          </p:nvPr>
        </p:nvSpPr>
        <p:spPr>
          <a:xfrm>
            <a:off x="839788" y="2057400"/>
            <a:ext cx="3932237" cy="3811588"/>
          </a:xfrm>
        </p:spPr>
        <p:txBody>
          <a:bodyPr/>
          <a:lstStyle>
            <a:lvl1pPr marL="0" indent="0">
              <a:buNone/>
              <a:defRPr sz="1600">
                <a:solidFill>
                  <a:srgbClr val="222D4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9A546C9-1B80-4368-8E51-4DB015C7A701}"/>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6" name="Symbol zastępczy stopki 5">
            <a:extLst>
              <a:ext uri="{FF2B5EF4-FFF2-40B4-BE49-F238E27FC236}">
                <a16:creationId xmlns:a16="http://schemas.microsoft.com/office/drawing/2014/main" id="{D4D45D8E-12C9-415C-948D-7338168BEC0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5224244-A60E-40AD-BBAA-8928E2984224}"/>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190688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text (vertical)">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3FF38-1AC2-4842-8BE4-AC3F07F3A9CF}"/>
              </a:ext>
            </a:extLst>
          </p:cNvPr>
          <p:cNvSpPr>
            <a:spLocks noGrp="1"/>
          </p:cNvSpPr>
          <p:nvPr>
            <p:ph type="title"/>
          </p:nvPr>
        </p:nvSpPr>
        <p:spPr/>
        <p:txBody>
          <a:bodyPr/>
          <a:lstStyle>
            <a:lvl1pPr>
              <a:defRPr>
                <a:solidFill>
                  <a:srgbClr val="222D4D"/>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BCFDE194-1D34-4C84-BCEF-1E31B5A75BDF}"/>
              </a:ext>
            </a:extLst>
          </p:cNvPr>
          <p:cNvSpPr>
            <a:spLocks noGrp="1"/>
          </p:cNvSpPr>
          <p:nvPr>
            <p:ph type="body" orient="vert" idx="1"/>
          </p:nvPr>
        </p:nvSpPr>
        <p:spPr/>
        <p:txBody>
          <a:bodyPr vert="eaVert"/>
          <a:lstStyle>
            <a:lvl1pPr>
              <a:defRPr>
                <a:solidFill>
                  <a:srgbClr val="222D4D"/>
                </a:solidFill>
              </a:defRPr>
            </a:lvl1pPr>
            <a:lvl2pPr>
              <a:defRPr>
                <a:solidFill>
                  <a:srgbClr val="222D4D"/>
                </a:solidFill>
              </a:defRPr>
            </a:lvl2pPr>
            <a:lvl3pPr>
              <a:defRPr>
                <a:solidFill>
                  <a:srgbClr val="222D4D"/>
                </a:solidFill>
              </a:defRPr>
            </a:lvl3pPr>
            <a:lvl4pPr>
              <a:defRPr>
                <a:solidFill>
                  <a:srgbClr val="222D4D"/>
                </a:solidFill>
              </a:defRPr>
            </a:lvl4pPr>
            <a:lvl5pPr>
              <a:defRPr>
                <a:solidFill>
                  <a:srgbClr val="222D4D"/>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CCD83B-323F-4383-9213-01AB044CCEDA}"/>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5" name="Symbol zastępczy stopki 4">
            <a:extLst>
              <a:ext uri="{FF2B5EF4-FFF2-40B4-BE49-F238E27FC236}">
                <a16:creationId xmlns:a16="http://schemas.microsoft.com/office/drawing/2014/main" id="{F43AAF63-2F0B-4636-9053-72FB430145E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66D251D-296A-4A8A-870E-7AB14C1AEB07}"/>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83044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le vertical and tex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CACB990-BCE0-427D-8F01-67D6B4BA207A}"/>
              </a:ext>
            </a:extLst>
          </p:cNvPr>
          <p:cNvSpPr>
            <a:spLocks noGrp="1"/>
          </p:cNvSpPr>
          <p:nvPr>
            <p:ph type="title" orient="vert"/>
          </p:nvPr>
        </p:nvSpPr>
        <p:spPr>
          <a:xfrm>
            <a:off x="8724900" y="365125"/>
            <a:ext cx="2628900" cy="5811838"/>
          </a:xfrm>
        </p:spPr>
        <p:txBody>
          <a:bodyPr vert="eaVert"/>
          <a:lstStyle>
            <a:lvl1pPr>
              <a:defRPr>
                <a:solidFill>
                  <a:srgbClr val="222D4D"/>
                </a:solidFill>
              </a:defRPr>
            </a:lvl1pPr>
          </a:lstStyle>
          <a:p>
            <a:r>
              <a:rPr lang="pl-PL"/>
              <a:t>Kliknij, aby edytować styl</a:t>
            </a:r>
          </a:p>
        </p:txBody>
      </p:sp>
      <p:sp>
        <p:nvSpPr>
          <p:cNvPr id="3" name="Symbol zastępczy tytułu pionowego 2">
            <a:extLst>
              <a:ext uri="{FF2B5EF4-FFF2-40B4-BE49-F238E27FC236}">
                <a16:creationId xmlns:a16="http://schemas.microsoft.com/office/drawing/2014/main" id="{159410C3-C891-45D1-A49C-5CCCC3604760}"/>
              </a:ext>
            </a:extLst>
          </p:cNvPr>
          <p:cNvSpPr>
            <a:spLocks noGrp="1"/>
          </p:cNvSpPr>
          <p:nvPr>
            <p:ph type="body" orient="vert" idx="1"/>
          </p:nvPr>
        </p:nvSpPr>
        <p:spPr>
          <a:xfrm>
            <a:off x="838200" y="365125"/>
            <a:ext cx="7734300" cy="5811838"/>
          </a:xfrm>
        </p:spPr>
        <p:txBody>
          <a:bodyPr vert="eaVert"/>
          <a:lstStyle>
            <a:lvl1pPr>
              <a:defRPr>
                <a:solidFill>
                  <a:srgbClr val="222D4D"/>
                </a:solidFill>
              </a:defRPr>
            </a:lvl1pPr>
            <a:lvl2pPr>
              <a:defRPr>
                <a:solidFill>
                  <a:srgbClr val="222D4D"/>
                </a:solidFill>
              </a:defRPr>
            </a:lvl2pPr>
            <a:lvl3pPr>
              <a:defRPr>
                <a:solidFill>
                  <a:srgbClr val="222D4D"/>
                </a:solidFill>
              </a:defRPr>
            </a:lvl3pPr>
            <a:lvl4pPr>
              <a:defRPr>
                <a:solidFill>
                  <a:srgbClr val="222D4D"/>
                </a:solidFill>
              </a:defRPr>
            </a:lvl4pPr>
            <a:lvl5pPr>
              <a:defRPr>
                <a:solidFill>
                  <a:srgbClr val="222D4D"/>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EA5AC431-CEDD-438F-8DB8-FB1CE1915A76}"/>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5" name="Symbol zastępczy stopki 4">
            <a:extLst>
              <a:ext uri="{FF2B5EF4-FFF2-40B4-BE49-F238E27FC236}">
                <a16:creationId xmlns:a16="http://schemas.microsoft.com/office/drawing/2014/main" id="{6A599748-CC16-46BC-A893-67B48ADB355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A2C40A2-F603-4BC0-AFB7-CB854DEF208E}"/>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30801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a 7">
            <a:extLst>
              <a:ext uri="{FF2B5EF4-FFF2-40B4-BE49-F238E27FC236}">
                <a16:creationId xmlns:a16="http://schemas.microsoft.com/office/drawing/2014/main" id="{28C65E55-392A-4FDA-8145-53902E3582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98541" y="6355684"/>
            <a:ext cx="1778611" cy="120994"/>
          </a:xfrm>
          <a:prstGeom prst="rect">
            <a:avLst/>
          </a:prstGeom>
        </p:spPr>
      </p:pic>
      <p:sp>
        <p:nvSpPr>
          <p:cNvPr id="2" name="Tytuł 1">
            <a:extLst>
              <a:ext uri="{FF2B5EF4-FFF2-40B4-BE49-F238E27FC236}">
                <a16:creationId xmlns:a16="http://schemas.microsoft.com/office/drawing/2014/main" id="{A61A91DD-BFFC-4C6B-81D3-21B8CC355814}"/>
              </a:ext>
            </a:extLst>
          </p:cNvPr>
          <p:cNvSpPr>
            <a:spLocks noGrp="1"/>
          </p:cNvSpPr>
          <p:nvPr>
            <p:ph type="title"/>
          </p:nvPr>
        </p:nvSpPr>
        <p:spPr/>
        <p:txBody>
          <a:bodyPr>
            <a:normAutofit/>
          </a:bodyPr>
          <a:lstStyle>
            <a:lvl1pPr>
              <a:defRPr sz="3200" b="1">
                <a:solidFill>
                  <a:srgbClr val="FCE116"/>
                </a:solidFill>
                <a:latin typeface="Source Sans Pro" panose="020B0503030403020204" pitchFamily="34" charset="0"/>
                <a:ea typeface="Source Sans Pro" panose="020B0503030403020204" pitchFamily="34" charset="0"/>
              </a:defRPr>
            </a:lvl1pPr>
          </a:lstStyle>
          <a:p>
            <a:r>
              <a:rPr lang="pl-PL" dirty="0"/>
              <a:t>Kliknij, aby edytować styl</a:t>
            </a:r>
          </a:p>
        </p:txBody>
      </p:sp>
      <p:sp>
        <p:nvSpPr>
          <p:cNvPr id="3" name="Symbol zastępczy daty 2">
            <a:extLst>
              <a:ext uri="{FF2B5EF4-FFF2-40B4-BE49-F238E27FC236}">
                <a16:creationId xmlns:a16="http://schemas.microsoft.com/office/drawing/2014/main" id="{6809F973-DBB5-4C0E-96DD-BB6DF77E672F}"/>
              </a:ext>
            </a:extLst>
          </p:cNvPr>
          <p:cNvSpPr>
            <a:spLocks noGrp="1"/>
          </p:cNvSpPr>
          <p:nvPr>
            <p:ph type="dt" sz="half" idx="10"/>
          </p:nvPr>
        </p:nvSpPr>
        <p:spPr>
          <a:xfrm>
            <a:off x="838200" y="6224730"/>
            <a:ext cx="1392382" cy="365125"/>
          </a:xfr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68A09741-6CB2-45F5-B9CB-C89E97ECB799}"/>
              </a:ext>
            </a:extLst>
          </p:cNvPr>
          <p:cNvSpPr>
            <a:spLocks noGrp="1"/>
          </p:cNvSpPr>
          <p:nvPr>
            <p:ph type="ftr" sz="quarter" idx="11"/>
          </p:nvPr>
        </p:nvSpPr>
        <p:spPr>
          <a:xfrm>
            <a:off x="4038600" y="6224730"/>
            <a:ext cx="2088573" cy="365125"/>
          </a:xfr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endParaRPr lang="pl-PL"/>
          </a:p>
        </p:txBody>
      </p:sp>
      <p:sp>
        <p:nvSpPr>
          <p:cNvPr id="5" name="Symbol zastępczy numeru slajdu 4">
            <a:extLst>
              <a:ext uri="{FF2B5EF4-FFF2-40B4-BE49-F238E27FC236}">
                <a16:creationId xmlns:a16="http://schemas.microsoft.com/office/drawing/2014/main" id="{9170CD48-0591-4E49-B12E-506A86E569DF}"/>
              </a:ext>
            </a:extLst>
          </p:cNvPr>
          <p:cNvSpPr>
            <a:spLocks noGrp="1"/>
          </p:cNvSpPr>
          <p:nvPr>
            <p:ph type="sldNum" sz="quarter" idx="12"/>
          </p:nvPr>
        </p:nvSpPr>
        <p:spPr>
          <a:xfrm>
            <a:off x="8610600" y="6224730"/>
            <a:ext cx="1392382" cy="365125"/>
          </a:xfr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2AF8AA39-62FF-45A3-91C3-E95EBE93D6FB}" type="slidenum">
              <a:rPr lang="pl-PL" smtClean="0"/>
              <a:pPr/>
              <a:t>‹#›</a:t>
            </a:fld>
            <a:endParaRPr lang="pl-PL"/>
          </a:p>
        </p:txBody>
      </p:sp>
      <p:sp>
        <p:nvSpPr>
          <p:cNvPr id="7" name="Symbol zastępczy zawartości 6">
            <a:extLst>
              <a:ext uri="{FF2B5EF4-FFF2-40B4-BE49-F238E27FC236}">
                <a16:creationId xmlns:a16="http://schemas.microsoft.com/office/drawing/2014/main" id="{8A6876B5-FA04-41D0-B16E-5A1CE7A34005}"/>
              </a:ext>
            </a:extLst>
          </p:cNvPr>
          <p:cNvSpPr>
            <a:spLocks noGrp="1"/>
          </p:cNvSpPr>
          <p:nvPr>
            <p:ph sz="quarter" idx="13"/>
          </p:nvPr>
        </p:nvSpPr>
        <p:spPr>
          <a:xfrm>
            <a:off x="838200" y="2160588"/>
            <a:ext cx="10515600" cy="2549525"/>
          </a:xfrm>
        </p:spPr>
        <p:txBody>
          <a:bodyPr/>
          <a:lstStyle>
            <a:lvl1pPr>
              <a:defRPr>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0"/>
            <a:r>
              <a:rPr lang="pl-PL"/>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34314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a 7">
            <a:extLst>
              <a:ext uri="{FF2B5EF4-FFF2-40B4-BE49-F238E27FC236}">
                <a16:creationId xmlns:a16="http://schemas.microsoft.com/office/drawing/2014/main" id="{8A9F5734-FD3D-4FB2-840B-EAD2C387AB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98541" y="6355684"/>
            <a:ext cx="1778611" cy="120994"/>
          </a:xfrm>
          <a:prstGeom prst="rect">
            <a:avLst/>
          </a:prstGeom>
        </p:spPr>
      </p:pic>
      <p:sp>
        <p:nvSpPr>
          <p:cNvPr id="2" name="Tytuł 1">
            <a:extLst>
              <a:ext uri="{FF2B5EF4-FFF2-40B4-BE49-F238E27FC236}">
                <a16:creationId xmlns:a16="http://schemas.microsoft.com/office/drawing/2014/main" id="{42AA5040-D111-4F33-81A2-C25D7F86F55C}"/>
              </a:ext>
            </a:extLst>
          </p:cNvPr>
          <p:cNvSpPr>
            <a:spLocks noGrp="1"/>
          </p:cNvSpPr>
          <p:nvPr>
            <p:ph type="title"/>
          </p:nvPr>
        </p:nvSpPr>
        <p:spPr/>
        <p:txBody>
          <a:bodyPr>
            <a:normAutofit/>
          </a:bodyPr>
          <a:lstStyle>
            <a:lvl1pPr>
              <a:defRPr sz="3200" b="1">
                <a:solidFill>
                  <a:srgbClr val="FCE116"/>
                </a:solidFill>
                <a:latin typeface="Source Sans Pro" panose="020B0503030403020204" pitchFamily="34" charset="0"/>
                <a:ea typeface="Source Sans Pro" panose="020B0503030403020204" pitchFamily="34" charset="0"/>
              </a:defRPr>
            </a:lvl1pPr>
          </a:lstStyle>
          <a:p>
            <a:r>
              <a:rPr lang="pl-PL" dirty="0"/>
              <a:t>Kliknij, aby edytować styl</a:t>
            </a:r>
          </a:p>
        </p:txBody>
      </p:sp>
      <p:sp>
        <p:nvSpPr>
          <p:cNvPr id="3" name="Symbol zastępczy daty 2">
            <a:extLst>
              <a:ext uri="{FF2B5EF4-FFF2-40B4-BE49-F238E27FC236}">
                <a16:creationId xmlns:a16="http://schemas.microsoft.com/office/drawing/2014/main" id="{A1A392D7-A571-4BC8-9200-99B79293CD82}"/>
              </a:ext>
            </a:extLst>
          </p:cNvPr>
          <p:cNvSpPr>
            <a:spLocks noGrp="1"/>
          </p:cNvSpPr>
          <p:nvPr>
            <p:ph type="dt" sz="half" idx="10"/>
          </p:nvPr>
        </p:nvSpPr>
        <p:spPr>
          <a:xfrm>
            <a:off x="838200" y="6231661"/>
            <a:ext cx="1487941" cy="365125"/>
          </a:xfr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A033242C-F264-4E62-A275-DC9926D56E5D}"/>
              </a:ext>
            </a:extLst>
          </p:cNvPr>
          <p:cNvSpPr>
            <a:spLocks noGrp="1"/>
          </p:cNvSpPr>
          <p:nvPr>
            <p:ph type="ftr" sz="quarter" idx="11"/>
          </p:nvPr>
        </p:nvSpPr>
        <p:spPr>
          <a:xfrm>
            <a:off x="4038600" y="6231661"/>
            <a:ext cx="2231912" cy="365125"/>
          </a:xfr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endParaRPr lang="pl-PL"/>
          </a:p>
        </p:txBody>
      </p:sp>
      <p:sp>
        <p:nvSpPr>
          <p:cNvPr id="5" name="Symbol zastępczy numeru slajdu 4">
            <a:extLst>
              <a:ext uri="{FF2B5EF4-FFF2-40B4-BE49-F238E27FC236}">
                <a16:creationId xmlns:a16="http://schemas.microsoft.com/office/drawing/2014/main" id="{9B670668-5255-43D2-A99F-1610541302DC}"/>
              </a:ext>
            </a:extLst>
          </p:cNvPr>
          <p:cNvSpPr>
            <a:spLocks noGrp="1"/>
          </p:cNvSpPr>
          <p:nvPr>
            <p:ph type="sldNum" sz="quarter" idx="12"/>
          </p:nvPr>
        </p:nvSpPr>
        <p:spPr>
          <a:xfrm>
            <a:off x="8610600" y="6231661"/>
            <a:ext cx="1487941" cy="365125"/>
          </a:xfr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2AF8AA39-62FF-45A3-91C3-E95EBE93D6FB}" type="slidenum">
              <a:rPr lang="pl-PL" smtClean="0"/>
              <a:pPr/>
              <a:t>‹#›</a:t>
            </a:fld>
            <a:endParaRPr lang="pl-PL"/>
          </a:p>
        </p:txBody>
      </p:sp>
      <p:sp>
        <p:nvSpPr>
          <p:cNvPr id="7" name="Symbol zastępczy tekstu 6">
            <a:extLst>
              <a:ext uri="{FF2B5EF4-FFF2-40B4-BE49-F238E27FC236}">
                <a16:creationId xmlns:a16="http://schemas.microsoft.com/office/drawing/2014/main" id="{0D7A20B1-57EF-4037-BB16-89AD1DE367C0}"/>
              </a:ext>
            </a:extLst>
          </p:cNvPr>
          <p:cNvSpPr>
            <a:spLocks noGrp="1"/>
          </p:cNvSpPr>
          <p:nvPr>
            <p:ph type="body" sz="quarter" idx="13"/>
          </p:nvPr>
        </p:nvSpPr>
        <p:spPr>
          <a:xfrm>
            <a:off x="5562600" y="2125951"/>
            <a:ext cx="5791199" cy="914400"/>
          </a:xfrm>
        </p:spPr>
        <p:txBody>
          <a:bodyPr/>
          <a:lstStyle>
            <a:lvl1pPr>
              <a:defRPr>
                <a:solidFill>
                  <a:schemeClr val="bg1"/>
                </a:solidFill>
                <a:latin typeface="Source Sans Pro" panose="020B0503030403020204" pitchFamily="34" charset="0"/>
                <a:ea typeface="Source Sans Pro" panose="020B0503030403020204" pitchFamily="34" charset="0"/>
              </a:defRPr>
            </a:lvl1pPr>
            <a:lvl2pPr>
              <a:defRPr>
                <a:solidFill>
                  <a:schemeClr val="bg1"/>
                </a:solidFill>
                <a:latin typeface="Source Sans Pro" panose="020B0503030403020204" pitchFamily="34" charset="0"/>
                <a:ea typeface="Source Sans Pro" panose="020B0503030403020204" pitchFamily="34" charset="0"/>
              </a:defRPr>
            </a:lvl2pPr>
            <a:lvl3pPr>
              <a:defRPr>
                <a:solidFill>
                  <a:schemeClr val="bg1"/>
                </a:solidFill>
                <a:latin typeface="Source Sans Pro" panose="020B0503030403020204" pitchFamily="34" charset="0"/>
                <a:ea typeface="Source Sans Pro" panose="020B0503030403020204" pitchFamily="34" charset="0"/>
              </a:defRPr>
            </a:lvl3pPr>
            <a:lvl4pPr>
              <a:defRPr>
                <a:solidFill>
                  <a:schemeClr val="bg1"/>
                </a:solidFill>
                <a:latin typeface="Source Sans Pro" panose="020B0503030403020204" pitchFamily="34" charset="0"/>
                <a:ea typeface="Source Sans Pro" panose="020B0503030403020204" pitchFamily="34" charset="0"/>
              </a:defRPr>
            </a:lvl4pPr>
            <a:lvl5pPr>
              <a:defRPr>
                <a:solidFill>
                  <a:schemeClr val="bg1"/>
                </a:solidFill>
                <a:latin typeface="Source Sans Pro" panose="020B0503030403020204" pitchFamily="34" charset="0"/>
                <a:ea typeface="Source Sans Pro" panose="020B0503030403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04197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el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a 7">
            <a:extLst>
              <a:ext uri="{FF2B5EF4-FFF2-40B4-BE49-F238E27FC236}">
                <a16:creationId xmlns:a16="http://schemas.microsoft.com/office/drawing/2014/main" id="{C57A7F10-5702-4321-B6FA-CB1BFD2EA8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98541" y="6355687"/>
            <a:ext cx="1768562" cy="120310"/>
          </a:xfrm>
          <a:prstGeom prst="rect">
            <a:avLst/>
          </a:prstGeom>
        </p:spPr>
      </p:pic>
      <p:sp>
        <p:nvSpPr>
          <p:cNvPr id="2" name="Tytuł 1">
            <a:extLst>
              <a:ext uri="{FF2B5EF4-FFF2-40B4-BE49-F238E27FC236}">
                <a16:creationId xmlns:a16="http://schemas.microsoft.com/office/drawing/2014/main" id="{997A38DB-74F2-43C1-8626-043A003BE880}"/>
              </a:ext>
            </a:extLst>
          </p:cNvPr>
          <p:cNvSpPr>
            <a:spLocks noGrp="1"/>
          </p:cNvSpPr>
          <p:nvPr>
            <p:ph type="title"/>
          </p:nvPr>
        </p:nvSpPr>
        <p:spPr>
          <a:xfrm>
            <a:off x="838200" y="365125"/>
            <a:ext cx="10515600" cy="1325563"/>
          </a:xfrm>
        </p:spPr>
        <p:txBody>
          <a:bodyPr>
            <a:normAutofit/>
          </a:bodyPr>
          <a:lstStyle>
            <a:lvl1pPr>
              <a:defRPr sz="3600" b="1">
                <a:solidFill>
                  <a:srgbClr val="2184B4"/>
                </a:solidFill>
                <a:latin typeface="Source Sans Pro" panose="020B0503030403020204" pitchFamily="34" charset="0"/>
                <a:ea typeface="Source Sans Pro" panose="020B0503030403020204" pitchFamily="34" charset="0"/>
              </a:defRPr>
            </a:lvl1pPr>
          </a:lstStyle>
          <a:p>
            <a:r>
              <a:rPr lang="pl-PL"/>
              <a:t>Kliknij, aby edytować styl</a:t>
            </a:r>
          </a:p>
        </p:txBody>
      </p:sp>
      <p:sp>
        <p:nvSpPr>
          <p:cNvPr id="3" name="Symbol zastępczy daty 2">
            <a:extLst>
              <a:ext uri="{FF2B5EF4-FFF2-40B4-BE49-F238E27FC236}">
                <a16:creationId xmlns:a16="http://schemas.microsoft.com/office/drawing/2014/main" id="{0C38E4AA-0C84-48D7-988A-D0D9928760B8}"/>
              </a:ext>
            </a:extLst>
          </p:cNvPr>
          <p:cNvSpPr>
            <a:spLocks noGrp="1"/>
          </p:cNvSpPr>
          <p:nvPr>
            <p:ph type="dt" sz="half" idx="10"/>
          </p:nvPr>
        </p:nvSpPr>
        <p:spPr>
          <a:xfrm>
            <a:off x="838200" y="6231659"/>
            <a:ext cx="1343891" cy="365125"/>
          </a:xfrm>
        </p:spPr>
        <p:txBody>
          <a:bodyPr/>
          <a:lstStyle>
            <a:lvl1pPr>
              <a:defRPr>
                <a:solidFill>
                  <a:srgbClr val="2184B4"/>
                </a:solidFill>
                <a:latin typeface="Source Sans Pro" panose="020B0503030403020204" pitchFamily="34" charset="0"/>
                <a:ea typeface="Source Sans Pro" panose="020B0503030403020204" pitchFamily="34" charset="0"/>
              </a:defRPr>
            </a:lvl1p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E15C0ABE-4CCE-488F-95BE-EDEAE711C17A}"/>
              </a:ext>
            </a:extLst>
          </p:cNvPr>
          <p:cNvSpPr>
            <a:spLocks noGrp="1"/>
          </p:cNvSpPr>
          <p:nvPr>
            <p:ph type="ftr" sz="quarter" idx="11"/>
          </p:nvPr>
        </p:nvSpPr>
        <p:spPr>
          <a:xfrm>
            <a:off x="4038600" y="6231659"/>
            <a:ext cx="2015837" cy="365125"/>
          </a:xfrm>
        </p:spPr>
        <p:txBody>
          <a:bodyPr/>
          <a:lstStyle>
            <a:lvl1pPr>
              <a:defRPr>
                <a:solidFill>
                  <a:srgbClr val="2184B4"/>
                </a:solidFill>
                <a:latin typeface="Source Sans Pro" panose="020B0503030403020204" pitchFamily="34" charset="0"/>
                <a:ea typeface="Source Sans Pro" panose="020B0503030403020204" pitchFamily="34" charset="0"/>
              </a:defRPr>
            </a:lvl1pPr>
          </a:lstStyle>
          <a:p>
            <a:endParaRPr lang="pl-PL" dirty="0"/>
          </a:p>
        </p:txBody>
      </p:sp>
      <p:sp>
        <p:nvSpPr>
          <p:cNvPr id="5" name="Symbol zastępczy numeru slajdu 4">
            <a:extLst>
              <a:ext uri="{FF2B5EF4-FFF2-40B4-BE49-F238E27FC236}">
                <a16:creationId xmlns:a16="http://schemas.microsoft.com/office/drawing/2014/main" id="{F2B09ACB-8B2C-40A7-88F3-179B58446EB5}"/>
              </a:ext>
            </a:extLst>
          </p:cNvPr>
          <p:cNvSpPr>
            <a:spLocks noGrp="1"/>
          </p:cNvSpPr>
          <p:nvPr>
            <p:ph type="sldNum" sz="quarter" idx="12"/>
          </p:nvPr>
        </p:nvSpPr>
        <p:spPr>
          <a:xfrm>
            <a:off x="8610600" y="6231659"/>
            <a:ext cx="1343891" cy="365125"/>
          </a:xfrm>
        </p:spPr>
        <p:txBody>
          <a:bodyPr/>
          <a:lstStyle>
            <a:lvl1pPr>
              <a:defRPr>
                <a:solidFill>
                  <a:srgbClr val="2184B4"/>
                </a:solidFill>
                <a:latin typeface="Source Sans Pro" panose="020B0503030403020204" pitchFamily="34" charset="0"/>
                <a:ea typeface="Source Sans Pro" panose="020B0503030403020204" pitchFamily="34" charset="0"/>
              </a:defRPr>
            </a:lvl1pPr>
          </a:lstStyle>
          <a:p>
            <a:fld id="{2AF8AA39-62FF-45A3-91C3-E95EBE93D6FB}" type="slidenum">
              <a:rPr lang="pl-PL" smtClean="0"/>
              <a:pPr/>
              <a:t>‹#›</a:t>
            </a:fld>
            <a:endParaRPr lang="pl-PL"/>
          </a:p>
        </p:txBody>
      </p:sp>
      <p:sp>
        <p:nvSpPr>
          <p:cNvPr id="7" name="Symbol zastępczy zawartości 6">
            <a:extLst>
              <a:ext uri="{FF2B5EF4-FFF2-40B4-BE49-F238E27FC236}">
                <a16:creationId xmlns:a16="http://schemas.microsoft.com/office/drawing/2014/main" id="{4C7396C3-5A78-4650-8C9A-E9343DCE2448}"/>
              </a:ext>
            </a:extLst>
          </p:cNvPr>
          <p:cNvSpPr>
            <a:spLocks noGrp="1"/>
          </p:cNvSpPr>
          <p:nvPr>
            <p:ph sz="quarter" idx="13"/>
          </p:nvPr>
        </p:nvSpPr>
        <p:spPr>
          <a:xfrm>
            <a:off x="838200" y="2292350"/>
            <a:ext cx="4315691" cy="914400"/>
          </a:xfrm>
        </p:spPr>
        <p:txBody>
          <a:bodyPr/>
          <a:lstStyle>
            <a:lvl1pPr>
              <a:defRPr>
                <a:solidFill>
                  <a:srgbClr val="FCE116"/>
                </a:solidFill>
                <a:latin typeface="Source Sans Pro" panose="020B0503030403020204" pitchFamily="34" charset="0"/>
                <a:ea typeface="Source Sans Pro" panose="020B0503030403020204" pitchFamily="34" charset="0"/>
              </a:defRPr>
            </a:lvl1pPr>
            <a:lvl2pPr>
              <a:defRPr>
                <a:solidFill>
                  <a:srgbClr val="FCE116"/>
                </a:solidFill>
                <a:latin typeface="Source Sans Pro" panose="020B0503030403020204" pitchFamily="34" charset="0"/>
                <a:ea typeface="Source Sans Pro" panose="020B0503030403020204" pitchFamily="34" charset="0"/>
              </a:defRPr>
            </a:lvl2pPr>
            <a:lvl3pPr>
              <a:defRPr>
                <a:solidFill>
                  <a:srgbClr val="FCE116"/>
                </a:solidFill>
                <a:latin typeface="Source Sans Pro" panose="020B0503030403020204" pitchFamily="34" charset="0"/>
                <a:ea typeface="Source Sans Pro" panose="020B0503030403020204" pitchFamily="34" charset="0"/>
              </a:defRPr>
            </a:lvl3pPr>
            <a:lvl4pPr>
              <a:defRPr>
                <a:solidFill>
                  <a:srgbClr val="FCE116"/>
                </a:solidFill>
                <a:latin typeface="Source Sans Pro" panose="020B0503030403020204" pitchFamily="34" charset="0"/>
                <a:ea typeface="Source Sans Pro" panose="020B0503030403020204" pitchFamily="34" charset="0"/>
              </a:defRPr>
            </a:lvl4pPr>
            <a:lvl5pPr>
              <a:defRPr>
                <a:solidFill>
                  <a:srgbClr val="FCE116"/>
                </a:solidFill>
                <a:latin typeface="Source Sans Pro" panose="020B0503030403020204" pitchFamily="34" charset="0"/>
                <a:ea typeface="Source Sans Pro" panose="020B0503030403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Symbol zastępczy zawartości 6">
            <a:extLst>
              <a:ext uri="{FF2B5EF4-FFF2-40B4-BE49-F238E27FC236}">
                <a16:creationId xmlns:a16="http://schemas.microsoft.com/office/drawing/2014/main" id="{3EA4DD3F-5EEB-4FBB-87E0-6779D86E6A29}"/>
              </a:ext>
            </a:extLst>
          </p:cNvPr>
          <p:cNvSpPr>
            <a:spLocks noGrp="1"/>
          </p:cNvSpPr>
          <p:nvPr>
            <p:ph sz="quarter" idx="14"/>
          </p:nvPr>
        </p:nvSpPr>
        <p:spPr>
          <a:xfrm>
            <a:off x="7038109" y="2292350"/>
            <a:ext cx="4315691" cy="914400"/>
          </a:xfrm>
        </p:spPr>
        <p:txBody>
          <a:bodyPr/>
          <a:lstStyle>
            <a:lvl1pPr>
              <a:defRPr>
                <a:solidFill>
                  <a:srgbClr val="222D4D"/>
                </a:solidFill>
                <a:latin typeface="Source Sans Pro" panose="020B0503030403020204" pitchFamily="34" charset="0"/>
                <a:ea typeface="Source Sans Pro" panose="020B0503030403020204" pitchFamily="34" charset="0"/>
              </a:defRPr>
            </a:lvl1pPr>
            <a:lvl2pPr>
              <a:defRPr>
                <a:solidFill>
                  <a:srgbClr val="222D4D"/>
                </a:solidFill>
                <a:latin typeface="Source Sans Pro" panose="020B0503030403020204" pitchFamily="34" charset="0"/>
                <a:ea typeface="Source Sans Pro" panose="020B0503030403020204" pitchFamily="34" charset="0"/>
              </a:defRPr>
            </a:lvl2pPr>
            <a:lvl3pPr>
              <a:defRPr>
                <a:solidFill>
                  <a:srgbClr val="222D4D"/>
                </a:solidFill>
                <a:latin typeface="Source Sans Pro" panose="020B0503030403020204" pitchFamily="34" charset="0"/>
                <a:ea typeface="Source Sans Pro" panose="020B0503030403020204" pitchFamily="34" charset="0"/>
              </a:defRPr>
            </a:lvl3pPr>
            <a:lvl4pPr>
              <a:defRPr>
                <a:solidFill>
                  <a:srgbClr val="222D4D"/>
                </a:solidFill>
                <a:latin typeface="Source Sans Pro" panose="020B0503030403020204" pitchFamily="34" charset="0"/>
                <a:ea typeface="Source Sans Pro" panose="020B0503030403020204" pitchFamily="34" charset="0"/>
              </a:defRPr>
            </a:lvl4pPr>
            <a:lvl5pPr>
              <a:defRPr>
                <a:solidFill>
                  <a:srgbClr val="222D4D"/>
                </a:solidFill>
                <a:latin typeface="Source Sans Pro" panose="020B0503030403020204" pitchFamily="34" charset="0"/>
                <a:ea typeface="Source Sans Pro" panose="020B0503030403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54741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fika 10">
            <a:extLst>
              <a:ext uri="{FF2B5EF4-FFF2-40B4-BE49-F238E27FC236}">
                <a16:creationId xmlns:a16="http://schemas.microsoft.com/office/drawing/2014/main" id="{5F70C42F-998D-482E-8117-A839C5BAAD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98541" y="6355687"/>
            <a:ext cx="1768562" cy="120310"/>
          </a:xfrm>
          <a:prstGeom prst="rect">
            <a:avLst/>
          </a:prstGeom>
        </p:spPr>
      </p:pic>
      <p:sp>
        <p:nvSpPr>
          <p:cNvPr id="12" name="Prostokąt 11">
            <a:extLst>
              <a:ext uri="{FF2B5EF4-FFF2-40B4-BE49-F238E27FC236}">
                <a16:creationId xmlns:a16="http://schemas.microsoft.com/office/drawing/2014/main" id="{A64A59ED-41BD-4B35-9F6F-D39DE23291B2}"/>
              </a:ext>
            </a:extLst>
          </p:cNvPr>
          <p:cNvSpPr/>
          <p:nvPr userDrawn="1"/>
        </p:nvSpPr>
        <p:spPr>
          <a:xfrm>
            <a:off x="0" y="6662057"/>
            <a:ext cx="12192000" cy="195943"/>
          </a:xfrm>
          <a:prstGeom prst="rect">
            <a:avLst/>
          </a:prstGeom>
          <a:solidFill>
            <a:srgbClr val="FCE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20854788-F4B8-4C18-973B-30E8FD4D9E3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8CBA212-9F2E-47C1-B93F-F75640E866C1}"/>
              </a:ext>
            </a:extLst>
          </p:cNvPr>
          <p:cNvSpPr>
            <a:spLocks noGrp="1"/>
          </p:cNvSpPr>
          <p:nvPr>
            <p:ph type="dt" sz="half" idx="10"/>
          </p:nvPr>
        </p:nvSpPr>
        <p:spPr/>
        <p:txBody>
          <a:body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DF65C26E-7B0E-4573-B143-106D440A59C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C1EAC56-67AA-442B-BDA1-71E187C06E46}"/>
              </a:ext>
            </a:extLst>
          </p:cNvPr>
          <p:cNvSpPr>
            <a:spLocks noGrp="1"/>
          </p:cNvSpPr>
          <p:nvPr>
            <p:ph type="sldNum" sz="quarter" idx="12"/>
          </p:nvPr>
        </p:nvSpPr>
        <p:spPr/>
        <p:txBody>
          <a:bodyPr/>
          <a:lstStyle/>
          <a:p>
            <a:fld id="{2AF8AA39-62FF-45A3-91C3-E95EBE93D6FB}" type="slidenum">
              <a:rPr lang="pl-PL" smtClean="0"/>
              <a:pPr/>
              <a:t>‹#›</a:t>
            </a:fld>
            <a:endParaRPr lang="pl-PL"/>
          </a:p>
        </p:txBody>
      </p:sp>
      <p:sp>
        <p:nvSpPr>
          <p:cNvPr id="7" name="Symbol zastępczy zawartości 6">
            <a:extLst>
              <a:ext uri="{FF2B5EF4-FFF2-40B4-BE49-F238E27FC236}">
                <a16:creationId xmlns:a16="http://schemas.microsoft.com/office/drawing/2014/main" id="{23F4EBE8-D0D4-44A5-89B1-19CCA98392AF}"/>
              </a:ext>
            </a:extLst>
          </p:cNvPr>
          <p:cNvSpPr>
            <a:spLocks noGrp="1"/>
          </p:cNvSpPr>
          <p:nvPr>
            <p:ph sz="quarter" idx="13"/>
          </p:nvPr>
        </p:nvSpPr>
        <p:spPr>
          <a:xfrm>
            <a:off x="838198" y="2057400"/>
            <a:ext cx="10515601" cy="32146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6319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rgbClr val="222D4D"/>
        </a:solid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3D9DE86C-7FE5-40E0-97AE-A2BEFF26215C}"/>
              </a:ext>
            </a:extLst>
          </p:cNvPr>
          <p:cNvSpPr/>
          <p:nvPr userDrawn="1"/>
        </p:nvSpPr>
        <p:spPr>
          <a:xfrm>
            <a:off x="0" y="6662057"/>
            <a:ext cx="12192000" cy="195943"/>
          </a:xfrm>
          <a:prstGeom prst="rect">
            <a:avLst/>
          </a:prstGeom>
          <a:solidFill>
            <a:srgbClr val="FCE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Grafika 6">
            <a:extLst>
              <a:ext uri="{FF2B5EF4-FFF2-40B4-BE49-F238E27FC236}">
                <a16:creationId xmlns:a16="http://schemas.microsoft.com/office/drawing/2014/main" id="{8379F2F8-9B92-4057-A377-5E67341A61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8541" y="6355684"/>
            <a:ext cx="1778611" cy="120994"/>
          </a:xfrm>
          <a:prstGeom prst="rect">
            <a:avLst/>
          </a:prstGeom>
        </p:spPr>
      </p:pic>
      <p:sp>
        <p:nvSpPr>
          <p:cNvPr id="2" name="Tytuł 1">
            <a:extLst>
              <a:ext uri="{FF2B5EF4-FFF2-40B4-BE49-F238E27FC236}">
                <a16:creationId xmlns:a16="http://schemas.microsoft.com/office/drawing/2014/main" id="{C05ADC40-310D-45EA-986F-DE82F7105698}"/>
              </a:ext>
            </a:extLst>
          </p:cNvPr>
          <p:cNvSpPr>
            <a:spLocks noGrp="1"/>
          </p:cNvSpPr>
          <p:nvPr>
            <p:ph type="title"/>
          </p:nvPr>
        </p:nvSpPr>
        <p:spPr/>
        <p:txBody>
          <a:bodyPr/>
          <a:lstStyle>
            <a:lvl1pPr>
              <a:defRPr>
                <a:solidFill>
                  <a:srgbClr val="2184B4"/>
                </a:solidFill>
              </a:defRPr>
            </a:lvl1pPr>
          </a:lstStyle>
          <a:p>
            <a:r>
              <a:rPr lang="pl-PL" dirty="0"/>
              <a:t>Kliknij, aby edytować styl</a:t>
            </a:r>
          </a:p>
        </p:txBody>
      </p:sp>
      <p:sp>
        <p:nvSpPr>
          <p:cNvPr id="3" name="Symbol zastępczy daty 2">
            <a:extLst>
              <a:ext uri="{FF2B5EF4-FFF2-40B4-BE49-F238E27FC236}">
                <a16:creationId xmlns:a16="http://schemas.microsoft.com/office/drawing/2014/main" id="{DDE27EA8-DE42-43E0-90D6-8A16D3B02A7B}"/>
              </a:ext>
            </a:extLst>
          </p:cNvPr>
          <p:cNvSpPr>
            <a:spLocks noGrp="1"/>
          </p:cNvSpPr>
          <p:nvPr>
            <p:ph type="dt" sz="half" idx="10"/>
          </p:nvPr>
        </p:nvSpPr>
        <p:spPr>
          <a:xfrm>
            <a:off x="838200" y="6224733"/>
            <a:ext cx="1025236" cy="365125"/>
          </a:xfrm>
        </p:spPr>
        <p:txBody>
          <a:body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4F708B39-6AAE-41B7-BCEE-AA981E9706FF}"/>
              </a:ext>
            </a:extLst>
          </p:cNvPr>
          <p:cNvSpPr>
            <a:spLocks noGrp="1"/>
          </p:cNvSpPr>
          <p:nvPr>
            <p:ph type="ftr" sz="quarter" idx="11"/>
          </p:nvPr>
        </p:nvSpPr>
        <p:spPr>
          <a:xfrm>
            <a:off x="4038600" y="6224733"/>
            <a:ext cx="1537854" cy="365125"/>
          </a:xfrm>
        </p:spPr>
        <p:txBody>
          <a:bodyPr/>
          <a:lstStyle/>
          <a:p>
            <a:endParaRPr lang="pl-PL"/>
          </a:p>
        </p:txBody>
      </p:sp>
      <p:sp>
        <p:nvSpPr>
          <p:cNvPr id="5" name="Symbol zastępczy numeru slajdu 4">
            <a:extLst>
              <a:ext uri="{FF2B5EF4-FFF2-40B4-BE49-F238E27FC236}">
                <a16:creationId xmlns:a16="http://schemas.microsoft.com/office/drawing/2014/main" id="{C354030B-6B24-49A3-BEF2-D4FB1C460EA2}"/>
              </a:ext>
            </a:extLst>
          </p:cNvPr>
          <p:cNvSpPr>
            <a:spLocks noGrp="1"/>
          </p:cNvSpPr>
          <p:nvPr>
            <p:ph type="sldNum" sz="quarter" idx="12"/>
          </p:nvPr>
        </p:nvSpPr>
        <p:spPr>
          <a:xfrm>
            <a:off x="8610600" y="6224733"/>
            <a:ext cx="1025236" cy="365125"/>
          </a:xfrm>
        </p:spPr>
        <p:txBody>
          <a:bodyPr/>
          <a:lstStyle/>
          <a:p>
            <a:fld id="{2AF8AA39-62FF-45A3-91C3-E95EBE93D6FB}" type="slidenum">
              <a:rPr lang="pl-PL" smtClean="0"/>
              <a:pPr/>
              <a:t>‹#›</a:t>
            </a:fld>
            <a:endParaRPr lang="pl-PL"/>
          </a:p>
        </p:txBody>
      </p:sp>
      <p:sp>
        <p:nvSpPr>
          <p:cNvPr id="9" name="Symbol zastępczy zawartości 8">
            <a:extLst>
              <a:ext uri="{FF2B5EF4-FFF2-40B4-BE49-F238E27FC236}">
                <a16:creationId xmlns:a16="http://schemas.microsoft.com/office/drawing/2014/main" id="{B70E47C1-DB43-44B9-97CE-25DEE7695834}"/>
              </a:ext>
            </a:extLst>
          </p:cNvPr>
          <p:cNvSpPr>
            <a:spLocks noGrp="1"/>
          </p:cNvSpPr>
          <p:nvPr>
            <p:ph sz="quarter" idx="13"/>
          </p:nvPr>
        </p:nvSpPr>
        <p:spPr>
          <a:xfrm>
            <a:off x="838200" y="2022475"/>
            <a:ext cx="10515600" cy="3713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8134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rgbClr val="2184B4"/>
        </a:solid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B380449A-9F51-4D29-8D89-CAA2A6CA5E57}"/>
              </a:ext>
            </a:extLst>
          </p:cNvPr>
          <p:cNvSpPr/>
          <p:nvPr userDrawn="1"/>
        </p:nvSpPr>
        <p:spPr>
          <a:xfrm>
            <a:off x="0" y="6662057"/>
            <a:ext cx="12192000" cy="195943"/>
          </a:xfrm>
          <a:prstGeom prst="rect">
            <a:avLst/>
          </a:prstGeom>
          <a:solidFill>
            <a:srgbClr val="FCE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Grafika 8">
            <a:extLst>
              <a:ext uri="{FF2B5EF4-FFF2-40B4-BE49-F238E27FC236}">
                <a16:creationId xmlns:a16="http://schemas.microsoft.com/office/drawing/2014/main" id="{C7AA139F-E87F-4502-B61E-1444E1E41F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8541" y="6355684"/>
            <a:ext cx="1778611" cy="120994"/>
          </a:xfrm>
          <a:prstGeom prst="rect">
            <a:avLst/>
          </a:prstGeom>
        </p:spPr>
      </p:pic>
      <p:sp>
        <p:nvSpPr>
          <p:cNvPr id="2" name="Tytuł 1">
            <a:extLst>
              <a:ext uri="{FF2B5EF4-FFF2-40B4-BE49-F238E27FC236}">
                <a16:creationId xmlns:a16="http://schemas.microsoft.com/office/drawing/2014/main" id="{3D9D924E-09B7-41E9-B7DD-6BEACC26384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19F0EDA-8719-4E12-AFDF-6CAA71957D0E}"/>
              </a:ext>
            </a:extLst>
          </p:cNvPr>
          <p:cNvSpPr>
            <a:spLocks noGrp="1"/>
          </p:cNvSpPr>
          <p:nvPr>
            <p:ph type="dt" sz="half" idx="10"/>
          </p:nvPr>
        </p:nvSpPr>
        <p:spPr>
          <a:xfrm>
            <a:off x="817419" y="6245513"/>
            <a:ext cx="1461655" cy="365125"/>
          </a:xfrm>
        </p:spPr>
        <p:txBody>
          <a:bodyPr/>
          <a:lstStyle>
            <a:lvl1pPr>
              <a:defRPr>
                <a:solidFill>
                  <a:schemeClr val="bg1"/>
                </a:solidFill>
              </a:defRPr>
            </a:lvl1pPr>
          </a:lstStyle>
          <a:p>
            <a:fld id="{E7AC031A-0959-4887-9D6A-0479DB64A7FA}" type="datetimeFigureOut">
              <a:rPr lang="pl-PL" smtClean="0"/>
              <a:pPr/>
              <a:t>16.11.2023</a:t>
            </a:fld>
            <a:endParaRPr lang="pl-PL"/>
          </a:p>
        </p:txBody>
      </p:sp>
      <p:sp>
        <p:nvSpPr>
          <p:cNvPr id="4" name="Symbol zastępczy stopki 3">
            <a:extLst>
              <a:ext uri="{FF2B5EF4-FFF2-40B4-BE49-F238E27FC236}">
                <a16:creationId xmlns:a16="http://schemas.microsoft.com/office/drawing/2014/main" id="{BB326D88-0439-4FDC-9E4B-8D8EED38821A}"/>
              </a:ext>
            </a:extLst>
          </p:cNvPr>
          <p:cNvSpPr>
            <a:spLocks noGrp="1"/>
          </p:cNvSpPr>
          <p:nvPr>
            <p:ph type="ftr" sz="quarter" idx="11"/>
          </p:nvPr>
        </p:nvSpPr>
        <p:spPr>
          <a:xfrm>
            <a:off x="4017819" y="6245513"/>
            <a:ext cx="2192483" cy="365125"/>
          </a:xfrm>
        </p:spPr>
        <p:txBody>
          <a:bodyPr/>
          <a:lstStyle>
            <a:lvl1pPr>
              <a:defRPr>
                <a:solidFill>
                  <a:schemeClr val="bg1"/>
                </a:solidFill>
              </a:defRPr>
            </a:lvl1pPr>
          </a:lstStyle>
          <a:p>
            <a:endParaRPr lang="pl-PL"/>
          </a:p>
        </p:txBody>
      </p:sp>
      <p:sp>
        <p:nvSpPr>
          <p:cNvPr id="5" name="Symbol zastępczy numeru slajdu 4">
            <a:extLst>
              <a:ext uri="{FF2B5EF4-FFF2-40B4-BE49-F238E27FC236}">
                <a16:creationId xmlns:a16="http://schemas.microsoft.com/office/drawing/2014/main" id="{844551A2-21AB-4998-8A90-4F04C25EE296}"/>
              </a:ext>
            </a:extLst>
          </p:cNvPr>
          <p:cNvSpPr>
            <a:spLocks noGrp="1"/>
          </p:cNvSpPr>
          <p:nvPr>
            <p:ph type="sldNum" sz="quarter" idx="12"/>
          </p:nvPr>
        </p:nvSpPr>
        <p:spPr>
          <a:xfrm>
            <a:off x="8589819" y="6245513"/>
            <a:ext cx="1461655" cy="365125"/>
          </a:xfrm>
        </p:spPr>
        <p:txBody>
          <a:bodyPr/>
          <a:lstStyle>
            <a:lvl1pPr>
              <a:defRPr>
                <a:solidFill>
                  <a:schemeClr val="bg1"/>
                </a:solidFill>
              </a:defRPr>
            </a:lvl1pPr>
          </a:lstStyle>
          <a:p>
            <a:fld id="{2AF8AA39-62FF-45A3-91C3-E95EBE93D6FB}" type="slidenum">
              <a:rPr lang="pl-PL" smtClean="0"/>
              <a:pPr/>
              <a:t>‹#›</a:t>
            </a:fld>
            <a:endParaRPr lang="pl-PL"/>
          </a:p>
        </p:txBody>
      </p:sp>
      <p:sp>
        <p:nvSpPr>
          <p:cNvPr id="7" name="Symbol zastępczy zawartości 6">
            <a:extLst>
              <a:ext uri="{FF2B5EF4-FFF2-40B4-BE49-F238E27FC236}">
                <a16:creationId xmlns:a16="http://schemas.microsoft.com/office/drawing/2014/main" id="{E3BDF23E-E161-4A5E-938B-9640F517F6CE}"/>
              </a:ext>
            </a:extLst>
          </p:cNvPr>
          <p:cNvSpPr>
            <a:spLocks noGrp="1"/>
          </p:cNvSpPr>
          <p:nvPr>
            <p:ph sz="quarter" idx="13"/>
          </p:nvPr>
        </p:nvSpPr>
        <p:spPr>
          <a:xfrm>
            <a:off x="838200" y="2084388"/>
            <a:ext cx="10515600" cy="3692525"/>
          </a:xfrm>
        </p:spPr>
        <p:txBody>
          <a:bodyPr/>
          <a:lstStyle>
            <a:lvl1pPr>
              <a:defRPr>
                <a:solidFill>
                  <a:schemeClr val="bg1"/>
                </a:solidFill>
              </a:defRPr>
            </a:lvl1pPr>
            <a:lvl2pPr>
              <a:defRPr>
                <a:solidFill>
                  <a:srgbClr val="FCE116"/>
                </a:solidFill>
              </a:defRPr>
            </a:lvl2pPr>
            <a:lvl3pPr>
              <a:defRPr>
                <a:solidFill>
                  <a:srgbClr val="FCE116"/>
                </a:solidFill>
              </a:defRPr>
            </a:lvl3pPr>
            <a:lvl4pPr>
              <a:defRPr>
                <a:solidFill>
                  <a:srgbClr val="FCE116"/>
                </a:solidFill>
              </a:defRPr>
            </a:lvl4pPr>
            <a:lvl5pPr>
              <a:defRPr>
                <a:solidFill>
                  <a:srgbClr val="FCE116"/>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54251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bg>
      <p:bgPr>
        <a:solidFill>
          <a:schemeClr val="bg1"/>
        </a:solidFill>
        <a:effectLst/>
      </p:bgPr>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437CC06D-4226-4182-8D70-39ABF61C3B29}"/>
              </a:ext>
            </a:extLst>
          </p:cNvPr>
          <p:cNvSpPr/>
          <p:nvPr userDrawn="1"/>
        </p:nvSpPr>
        <p:spPr>
          <a:xfrm>
            <a:off x="0" y="6662057"/>
            <a:ext cx="12192000" cy="195943"/>
          </a:xfrm>
          <a:prstGeom prst="rect">
            <a:avLst/>
          </a:prstGeom>
          <a:solidFill>
            <a:srgbClr val="FCE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84A98B8-3110-4C08-8EBE-3B1A017D0864}"/>
              </a:ext>
            </a:extLst>
          </p:cNvPr>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48303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A3E5FD-1B62-4985-95E0-03831D9D3A42}"/>
              </a:ext>
            </a:extLst>
          </p:cNvPr>
          <p:cNvSpPr>
            <a:spLocks noGrp="1"/>
          </p:cNvSpPr>
          <p:nvPr>
            <p:ph type="ctrTitle"/>
          </p:nvPr>
        </p:nvSpPr>
        <p:spPr>
          <a:xfrm>
            <a:off x="1524000" y="1122363"/>
            <a:ext cx="9144000" cy="2387600"/>
          </a:xfrm>
        </p:spPr>
        <p:txBody>
          <a:bodyPr anchor="b"/>
          <a:lstStyle>
            <a:lvl1pPr algn="ctr">
              <a:defRPr sz="6000">
                <a:solidFill>
                  <a:srgbClr val="222D4D"/>
                </a:solidFill>
              </a:defRPr>
            </a:lvl1pPr>
          </a:lstStyle>
          <a:p>
            <a:r>
              <a:rPr lang="pl-PL"/>
              <a:t>Kliknij, aby edytować styl</a:t>
            </a:r>
          </a:p>
        </p:txBody>
      </p:sp>
      <p:sp>
        <p:nvSpPr>
          <p:cNvPr id="3" name="Podtytuł 2">
            <a:extLst>
              <a:ext uri="{FF2B5EF4-FFF2-40B4-BE49-F238E27FC236}">
                <a16:creationId xmlns:a16="http://schemas.microsoft.com/office/drawing/2014/main" id="{0D412F3E-7EC9-4C74-ABEE-88EE3DFDF20E}"/>
              </a:ext>
            </a:extLst>
          </p:cNvPr>
          <p:cNvSpPr>
            <a:spLocks noGrp="1"/>
          </p:cNvSpPr>
          <p:nvPr>
            <p:ph type="subTitle" idx="1"/>
          </p:nvPr>
        </p:nvSpPr>
        <p:spPr>
          <a:xfrm>
            <a:off x="1524000" y="3602038"/>
            <a:ext cx="9144000" cy="1655762"/>
          </a:xfrm>
        </p:spPr>
        <p:txBody>
          <a:bodyPr/>
          <a:lstStyle>
            <a:lvl1pPr marL="0" indent="0" algn="ctr">
              <a:buNone/>
              <a:defRPr sz="2400">
                <a:solidFill>
                  <a:srgbClr val="2184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167F661-89E7-4B7E-B35F-A2FB59EA6566}"/>
              </a:ext>
            </a:extLst>
          </p:cNvPr>
          <p:cNvSpPr>
            <a:spLocks noGrp="1"/>
          </p:cNvSpPr>
          <p:nvPr>
            <p:ph type="dt" sz="half" idx="10"/>
          </p:nvPr>
        </p:nvSpPr>
        <p:spPr/>
        <p:txBody>
          <a:bodyPr/>
          <a:lstStyle/>
          <a:p>
            <a:fld id="{04F27F6A-1411-4492-A640-DA25330F0B81}" type="datetimeFigureOut">
              <a:rPr lang="pl-PL" smtClean="0"/>
              <a:t>16.11.2023</a:t>
            </a:fld>
            <a:endParaRPr lang="pl-PL"/>
          </a:p>
        </p:txBody>
      </p:sp>
      <p:sp>
        <p:nvSpPr>
          <p:cNvPr id="5" name="Symbol zastępczy stopki 4">
            <a:extLst>
              <a:ext uri="{FF2B5EF4-FFF2-40B4-BE49-F238E27FC236}">
                <a16:creationId xmlns:a16="http://schemas.microsoft.com/office/drawing/2014/main" id="{E10D509B-3DAF-4CB0-A247-45F70E120AA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C13934D-73A3-44E7-9C5D-C82795F0E52D}"/>
              </a:ext>
            </a:extLst>
          </p:cNvPr>
          <p:cNvSpPr>
            <a:spLocks noGrp="1"/>
          </p:cNvSpPr>
          <p:nvPr>
            <p:ph type="sldNum" sz="quarter" idx="12"/>
          </p:nvPr>
        </p:nvSpPr>
        <p:spPr/>
        <p:txBody>
          <a:bodyPr/>
          <a:lstStyle/>
          <a:p>
            <a:fld id="{EDB0C2BB-D97F-486A-A8A2-EBF64814CA80}" type="slidenum">
              <a:rPr lang="pl-PL" smtClean="0"/>
              <a:t>‹#›</a:t>
            </a:fld>
            <a:endParaRPr lang="pl-PL"/>
          </a:p>
        </p:txBody>
      </p:sp>
    </p:spTree>
    <p:extLst>
      <p:ext uri="{BB962C8B-B14F-4D97-AF65-F5344CB8AC3E}">
        <p14:creationId xmlns:p14="http://schemas.microsoft.com/office/powerpoint/2010/main" val="14193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02FAD39-5F77-4ADB-A5BA-65A0AAE7A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AF07B44-84AD-4FCD-B3CD-86B382EE6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1DBA47E-D161-4B15-9743-DC5FFDDD1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E7AC031A-0959-4887-9D6A-0479DB64A7FA}" type="datetimeFigureOut">
              <a:rPr lang="pl-PL" smtClean="0"/>
              <a:pPr/>
              <a:t>16.11.2023</a:t>
            </a:fld>
            <a:endParaRPr lang="pl-PL"/>
          </a:p>
        </p:txBody>
      </p:sp>
      <p:sp>
        <p:nvSpPr>
          <p:cNvPr id="5" name="Symbol zastępczy stopki 4">
            <a:extLst>
              <a:ext uri="{FF2B5EF4-FFF2-40B4-BE49-F238E27FC236}">
                <a16:creationId xmlns:a16="http://schemas.microsoft.com/office/drawing/2014/main" id="{E4AF6346-FF93-44FD-ACE3-68BF46A5E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pl-PL"/>
          </a:p>
        </p:txBody>
      </p:sp>
      <p:sp>
        <p:nvSpPr>
          <p:cNvPr id="6" name="Symbol zastępczy numeru slajdu 5">
            <a:extLst>
              <a:ext uri="{FF2B5EF4-FFF2-40B4-BE49-F238E27FC236}">
                <a16:creationId xmlns:a16="http://schemas.microsoft.com/office/drawing/2014/main" id="{8FAEEC04-6202-413F-9E4A-E0E3A1128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2AF8AA39-62FF-45A3-91C3-E95EBE93D6FB}" type="slidenum">
              <a:rPr lang="pl-PL" smtClean="0"/>
              <a:pPr/>
              <a:t>‹#›</a:t>
            </a:fld>
            <a:endParaRPr lang="pl-PL"/>
          </a:p>
        </p:txBody>
      </p:sp>
    </p:spTree>
    <p:extLst>
      <p:ext uri="{BB962C8B-B14F-4D97-AF65-F5344CB8AC3E}">
        <p14:creationId xmlns:p14="http://schemas.microsoft.com/office/powerpoint/2010/main" val="287687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5" r:id="rId8"/>
  </p:sldLayoutIdLst>
  <p:txStyles>
    <p:titleStyle>
      <a:lvl1pPr algn="l" defTabSz="914400" rtl="0" eaLnBrk="1" latinLnBrk="0" hangingPunct="1">
        <a:lnSpc>
          <a:spcPct val="90000"/>
        </a:lnSpc>
        <a:spcBef>
          <a:spcPct val="0"/>
        </a:spcBef>
        <a:buNone/>
        <a:defRPr sz="3600" b="1"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D1D6EC5-B1AF-4F97-B1C6-5DA1B3F56F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3DBA5E2-0A3B-45A1-B268-756DDB060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85D8EE6-3840-4B50-825C-E5AE193B0193}"/>
              </a:ext>
            </a:extLst>
          </p:cNvPr>
          <p:cNvSpPr>
            <a:spLocks noGrp="1"/>
          </p:cNvSpPr>
          <p:nvPr>
            <p:ph type="dt" sz="half" idx="2"/>
          </p:nvPr>
        </p:nvSpPr>
        <p:spPr>
          <a:xfrm>
            <a:off x="838200" y="6307861"/>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4F27F6A-1411-4492-A640-DA25330F0B81}" type="datetimeFigureOut">
              <a:rPr lang="pl-PL" smtClean="0"/>
              <a:pPr/>
              <a:t>16.11.2023</a:t>
            </a:fld>
            <a:endParaRPr lang="pl-PL"/>
          </a:p>
        </p:txBody>
      </p:sp>
      <p:sp>
        <p:nvSpPr>
          <p:cNvPr id="5" name="Symbol zastępczy stopki 4">
            <a:extLst>
              <a:ext uri="{FF2B5EF4-FFF2-40B4-BE49-F238E27FC236}">
                <a16:creationId xmlns:a16="http://schemas.microsoft.com/office/drawing/2014/main" id="{DF5C60C9-4F3C-4586-A8B9-92E94663CABC}"/>
              </a:ext>
            </a:extLst>
          </p:cNvPr>
          <p:cNvSpPr>
            <a:spLocks noGrp="1"/>
          </p:cNvSpPr>
          <p:nvPr>
            <p:ph type="ftr" sz="quarter" idx="3"/>
          </p:nvPr>
        </p:nvSpPr>
        <p:spPr>
          <a:xfrm>
            <a:off x="4038600" y="630786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pl-PL"/>
          </a:p>
        </p:txBody>
      </p:sp>
      <p:sp>
        <p:nvSpPr>
          <p:cNvPr id="6" name="Symbol zastępczy numeru slajdu 5">
            <a:extLst>
              <a:ext uri="{FF2B5EF4-FFF2-40B4-BE49-F238E27FC236}">
                <a16:creationId xmlns:a16="http://schemas.microsoft.com/office/drawing/2014/main" id="{0F765005-D4CE-4029-B7BF-5A26A22C4E3E}"/>
              </a:ext>
            </a:extLst>
          </p:cNvPr>
          <p:cNvSpPr>
            <a:spLocks noGrp="1"/>
          </p:cNvSpPr>
          <p:nvPr>
            <p:ph type="sldNum" sz="quarter" idx="4"/>
          </p:nvPr>
        </p:nvSpPr>
        <p:spPr>
          <a:xfrm>
            <a:off x="8610600" y="6307861"/>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EDB0C2BB-D97F-486A-A8A2-EBF64814CA80}" type="slidenum">
              <a:rPr lang="pl-PL" smtClean="0"/>
              <a:pPr/>
              <a:t>‹#›</a:t>
            </a:fld>
            <a:endParaRPr lang="pl-PL"/>
          </a:p>
        </p:txBody>
      </p:sp>
    </p:spTree>
    <p:extLst>
      <p:ext uri="{BB962C8B-B14F-4D97-AF65-F5344CB8AC3E}">
        <p14:creationId xmlns:p14="http://schemas.microsoft.com/office/powerpoint/2010/main" val="37380087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3600" b="1"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sis-egiz.eu/" TargetMode="External"/><Relationship Id="rId2" Type="http://schemas.openxmlformats.org/officeDocument/2006/relationships/hyperlink" Target="mailto:direktor@sis-egiz.eu" TargetMode="External"/><Relationship Id="rId1" Type="http://schemas.openxmlformats.org/officeDocument/2006/relationships/slideLayout" Target="../slideLayouts/slideLayout5.xml"/><Relationship Id="rId4" Type="http://schemas.openxmlformats.org/officeDocument/2006/relationships/hyperlink" Target="http://www.sripzdravje-medicina.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fika 8">
            <a:extLst>
              <a:ext uri="{FF2B5EF4-FFF2-40B4-BE49-F238E27FC236}">
                <a16:creationId xmlns:a16="http://schemas.microsoft.com/office/drawing/2014/main" id="{3C19C023-DF3D-4D81-BFB0-DBE1AC5B6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9265" y="925075"/>
            <a:ext cx="3112423" cy="2146499"/>
          </a:xfrm>
          <a:prstGeom prst="rect">
            <a:avLst/>
          </a:prstGeom>
        </p:spPr>
      </p:pic>
      <p:sp>
        <p:nvSpPr>
          <p:cNvPr id="10" name="pole tekstowe 9">
            <a:extLst>
              <a:ext uri="{FF2B5EF4-FFF2-40B4-BE49-F238E27FC236}">
                <a16:creationId xmlns:a16="http://schemas.microsoft.com/office/drawing/2014/main" id="{46A73262-19DB-41A3-89F0-CB132C94D8EB}"/>
              </a:ext>
            </a:extLst>
          </p:cNvPr>
          <p:cNvSpPr txBox="1"/>
          <p:nvPr/>
        </p:nvSpPr>
        <p:spPr>
          <a:xfrm>
            <a:off x="1929284" y="3274465"/>
            <a:ext cx="8721969" cy="1200329"/>
          </a:xfrm>
          <a:prstGeom prst="rect">
            <a:avLst/>
          </a:prstGeom>
          <a:noFill/>
        </p:spPr>
        <p:txBody>
          <a:bodyPr wrap="square" rtlCol="0" anchor="b" anchorCtr="0">
            <a:spAutoFit/>
          </a:bodyPr>
          <a:lstStyle/>
          <a:p>
            <a:r>
              <a:rPr lang="pl-PL" sz="4400" b="1" dirty="0">
                <a:solidFill>
                  <a:srgbClr val="2184B4"/>
                </a:solidFill>
                <a:latin typeface="Source Sans Pro" panose="020B0503030403020204" pitchFamily="34" charset="0"/>
                <a:ea typeface="Source Sans Pro" panose="020B0503030403020204" pitchFamily="34" charset="0"/>
              </a:rPr>
              <a:t>MOBILE  HEALTH  (R)EVOLUTION</a:t>
            </a:r>
          </a:p>
          <a:p>
            <a:r>
              <a:rPr lang="pl-PL" sz="2800" dirty="0">
                <a:solidFill>
                  <a:srgbClr val="222D4D"/>
                </a:solidFill>
                <a:latin typeface="Source Sans Pro" panose="020B0503030403020204" pitchFamily="34" charset="0"/>
                <a:ea typeface="Source Sans Pro" panose="020B0503030403020204" pitchFamily="34" charset="0"/>
              </a:rPr>
              <a:t>Pilot </a:t>
            </a:r>
            <a:r>
              <a:rPr lang="pl-PL" sz="2800" dirty="0" err="1">
                <a:solidFill>
                  <a:srgbClr val="222D4D"/>
                </a:solidFill>
                <a:latin typeface="Source Sans Pro" panose="020B0503030403020204" pitchFamily="34" charset="0"/>
                <a:ea typeface="Source Sans Pro" panose="020B0503030403020204" pitchFamily="34" charset="0"/>
              </a:rPr>
              <a:t>project</a:t>
            </a:r>
            <a:r>
              <a:rPr lang="pl-PL" sz="2800" dirty="0">
                <a:solidFill>
                  <a:srgbClr val="222D4D"/>
                </a:solidFill>
                <a:latin typeface="Source Sans Pro" panose="020B0503030403020204" pitchFamily="34" charset="0"/>
                <a:ea typeface="Source Sans Pro" panose="020B0503030403020204" pitchFamily="34" charset="0"/>
              </a:rPr>
              <a:t> in Smart </a:t>
            </a:r>
            <a:r>
              <a:rPr lang="pl-PL" sz="2800" dirty="0" err="1">
                <a:solidFill>
                  <a:srgbClr val="222D4D"/>
                </a:solidFill>
                <a:latin typeface="Source Sans Pro" panose="020B0503030403020204" pitchFamily="34" charset="0"/>
                <a:ea typeface="Source Sans Pro" panose="020B0503030403020204" pitchFamily="34" charset="0"/>
              </a:rPr>
              <a:t>Health</a:t>
            </a:r>
            <a:r>
              <a:rPr lang="pl-PL" sz="2800" dirty="0">
                <a:solidFill>
                  <a:srgbClr val="222D4D"/>
                </a:solidFill>
                <a:latin typeface="Source Sans Pro" panose="020B0503030403020204" pitchFamily="34" charset="0"/>
                <a:ea typeface="Source Sans Pro" panose="020B0503030403020204" pitchFamily="34" charset="0"/>
              </a:rPr>
              <a:t> VI</a:t>
            </a:r>
            <a:endParaRPr lang="pl-PL" sz="4400" dirty="0">
              <a:solidFill>
                <a:srgbClr val="222D4D"/>
              </a:solidFill>
              <a:latin typeface="Source Sans Pro" panose="020B0503030403020204" pitchFamily="34" charset="0"/>
              <a:ea typeface="Source Sans Pro" panose="020B0503030403020204" pitchFamily="34" charset="0"/>
            </a:endParaRPr>
          </a:p>
        </p:txBody>
      </p:sp>
      <p:cxnSp>
        <p:nvCxnSpPr>
          <p:cNvPr id="11" name="Łącznik prosty 10">
            <a:extLst>
              <a:ext uri="{FF2B5EF4-FFF2-40B4-BE49-F238E27FC236}">
                <a16:creationId xmlns:a16="http://schemas.microsoft.com/office/drawing/2014/main" id="{E4C71F0D-9859-4509-B3D8-09E4ED64E145}"/>
              </a:ext>
            </a:extLst>
          </p:cNvPr>
          <p:cNvCxnSpPr/>
          <p:nvPr/>
        </p:nvCxnSpPr>
        <p:spPr>
          <a:xfrm>
            <a:off x="2009670" y="4541854"/>
            <a:ext cx="1316334" cy="0"/>
          </a:xfrm>
          <a:prstGeom prst="line">
            <a:avLst/>
          </a:prstGeom>
          <a:ln w="15875">
            <a:solidFill>
              <a:srgbClr val="222D4D"/>
            </a:solidFill>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52775B48-6516-490C-A3AB-900F2DF49D2D}"/>
              </a:ext>
            </a:extLst>
          </p:cNvPr>
          <p:cNvSpPr txBox="1"/>
          <p:nvPr/>
        </p:nvSpPr>
        <p:spPr>
          <a:xfrm>
            <a:off x="1929283" y="4677685"/>
            <a:ext cx="8721969" cy="1200329"/>
          </a:xfrm>
          <a:prstGeom prst="rect">
            <a:avLst/>
          </a:prstGeom>
          <a:noFill/>
        </p:spPr>
        <p:txBody>
          <a:bodyPr wrap="square" rtlCol="0" anchor="t" anchorCtr="0">
            <a:spAutoFit/>
          </a:bodyPr>
          <a:lstStyle/>
          <a:p>
            <a:r>
              <a:rPr lang="pl-PL" sz="2400" dirty="0">
                <a:solidFill>
                  <a:srgbClr val="222D4D"/>
                </a:solidFill>
                <a:latin typeface="Source Sans Pro" panose="020B0503030403020204" pitchFamily="34" charset="0"/>
                <a:ea typeface="Source Sans Pro" panose="020B0503030403020204" pitchFamily="34" charset="0"/>
              </a:rPr>
              <a:t>Dr. </a:t>
            </a:r>
            <a:r>
              <a:rPr lang="pl-PL" sz="2400" dirty="0" err="1">
                <a:solidFill>
                  <a:srgbClr val="222D4D"/>
                </a:solidFill>
                <a:latin typeface="Source Sans Pro" panose="020B0503030403020204" pitchFamily="34" charset="0"/>
                <a:ea typeface="Source Sans Pro" panose="020B0503030403020204" pitchFamily="34" charset="0"/>
              </a:rPr>
              <a:t>Alenka</a:t>
            </a:r>
            <a:r>
              <a:rPr lang="pl-PL" sz="2400" dirty="0">
                <a:solidFill>
                  <a:srgbClr val="222D4D"/>
                </a:solidFill>
                <a:latin typeface="Source Sans Pro" panose="020B0503030403020204" pitchFamily="34" charset="0"/>
                <a:ea typeface="Source Sans Pro" panose="020B0503030403020204" pitchFamily="34" charset="0"/>
              </a:rPr>
              <a:t> </a:t>
            </a:r>
            <a:r>
              <a:rPr lang="pl-PL" sz="2400" dirty="0" err="1">
                <a:solidFill>
                  <a:srgbClr val="222D4D"/>
                </a:solidFill>
                <a:latin typeface="Source Sans Pro" panose="020B0503030403020204" pitchFamily="34" charset="0"/>
                <a:ea typeface="Source Sans Pro" panose="020B0503030403020204" pitchFamily="34" charset="0"/>
              </a:rPr>
              <a:t>Rožaj</a:t>
            </a:r>
            <a:r>
              <a:rPr lang="pl-PL" sz="2400" dirty="0">
                <a:solidFill>
                  <a:srgbClr val="222D4D"/>
                </a:solidFill>
                <a:latin typeface="Source Sans Pro" panose="020B0503030403020204" pitchFamily="34" charset="0"/>
                <a:ea typeface="Source Sans Pro" panose="020B0503030403020204" pitchFamily="34" charset="0"/>
              </a:rPr>
              <a:t> </a:t>
            </a:r>
            <a:r>
              <a:rPr lang="pl-PL" sz="2400" dirty="0" err="1">
                <a:solidFill>
                  <a:srgbClr val="222D4D"/>
                </a:solidFill>
                <a:latin typeface="Source Sans Pro" panose="020B0503030403020204" pitchFamily="34" charset="0"/>
                <a:ea typeface="Source Sans Pro" panose="020B0503030403020204" pitchFamily="34" charset="0"/>
              </a:rPr>
              <a:t>Brvar</a:t>
            </a:r>
            <a:r>
              <a:rPr lang="pl-PL" sz="2400" dirty="0">
                <a:solidFill>
                  <a:srgbClr val="222D4D"/>
                </a:solidFill>
                <a:latin typeface="Source Sans Pro" panose="020B0503030403020204" pitchFamily="34" charset="0"/>
                <a:ea typeface="Source Sans Pro" panose="020B0503030403020204" pitchFamily="34" charset="0"/>
              </a:rPr>
              <a:t>, MBA    SIH EEIG</a:t>
            </a:r>
          </a:p>
          <a:p>
            <a:endParaRPr lang="pl-PL" sz="2400" dirty="0">
              <a:solidFill>
                <a:srgbClr val="222D4D"/>
              </a:solidFill>
              <a:latin typeface="Source Sans Pro" panose="020B0503030403020204" pitchFamily="34" charset="0"/>
              <a:ea typeface="Source Sans Pro" panose="020B0503030403020204" pitchFamily="34" charset="0"/>
            </a:endParaRPr>
          </a:p>
          <a:p>
            <a:r>
              <a:rPr lang="pl-PL" sz="2400" dirty="0" err="1">
                <a:solidFill>
                  <a:srgbClr val="222D4D"/>
                </a:solidFill>
                <a:latin typeface="Source Sans Pro" panose="020B0503030403020204" pitchFamily="34" charset="0"/>
                <a:ea typeface="Source Sans Pro" panose="020B0503030403020204" pitchFamily="34" charset="0"/>
              </a:rPr>
              <a:t>www.sis-egiz.eu</a:t>
            </a:r>
            <a:endParaRPr lang="pl-PL" sz="2400" dirty="0">
              <a:solidFill>
                <a:srgbClr val="222D4D"/>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7186D64D-1323-E0A8-EFBE-6F7CF1931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5026" y="5211332"/>
            <a:ext cx="1230191" cy="869573"/>
          </a:xfrm>
          <a:prstGeom prst="rect">
            <a:avLst/>
          </a:prstGeom>
        </p:spPr>
      </p:pic>
      <p:pic>
        <p:nvPicPr>
          <p:cNvPr id="5" name="Picture 4">
            <a:extLst>
              <a:ext uri="{FF2B5EF4-FFF2-40B4-BE49-F238E27FC236}">
                <a16:creationId xmlns:a16="http://schemas.microsoft.com/office/drawing/2014/main" id="{9BE8B582-9ADE-ADFF-E9DF-44A461D233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3993" y="5133510"/>
            <a:ext cx="1074998" cy="1053281"/>
          </a:xfrm>
          <a:prstGeom prst="rect">
            <a:avLst/>
          </a:prstGeom>
        </p:spPr>
      </p:pic>
      <p:pic>
        <p:nvPicPr>
          <p:cNvPr id="7" name="Picture 6">
            <a:extLst>
              <a:ext uri="{FF2B5EF4-FFF2-40B4-BE49-F238E27FC236}">
                <a16:creationId xmlns:a16="http://schemas.microsoft.com/office/drawing/2014/main" id="{42730D1A-017C-CB26-0CF3-2C09CC4B16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1367" y="5133510"/>
            <a:ext cx="1684079" cy="947395"/>
          </a:xfrm>
          <a:prstGeom prst="rect">
            <a:avLst/>
          </a:prstGeom>
        </p:spPr>
      </p:pic>
    </p:spTree>
    <p:extLst>
      <p:ext uri="{BB962C8B-B14F-4D97-AF65-F5344CB8AC3E}">
        <p14:creationId xmlns:p14="http://schemas.microsoft.com/office/powerpoint/2010/main" val="282359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DFB92A4-3E95-493D-BC83-33D8326CAB7B}"/>
              </a:ext>
            </a:extLst>
          </p:cNvPr>
          <p:cNvSpPr txBox="1"/>
          <p:nvPr/>
        </p:nvSpPr>
        <p:spPr>
          <a:xfrm>
            <a:off x="1537397" y="2065056"/>
            <a:ext cx="9552135" cy="3231654"/>
          </a:xfrm>
          <a:prstGeom prst="rect">
            <a:avLst/>
          </a:prstGeom>
          <a:noFill/>
        </p:spPr>
        <p:txBody>
          <a:bodyPr wrap="square" rtlCol="0">
            <a:spAutoFit/>
          </a:bodyPr>
          <a:lstStyle/>
          <a:p>
            <a:r>
              <a:rPr lang="en-GB" sz="2000" b="1" dirty="0">
                <a:solidFill>
                  <a:schemeClr val="bg1"/>
                </a:solidFill>
                <a:latin typeface="Source Sans Pro" panose="020B0503030403020204" pitchFamily="34" charset="0"/>
                <a:ea typeface="Source Sans Pro" panose="020B0503030403020204" pitchFamily="34" charset="0"/>
              </a:rPr>
              <a:t>The story started in 2018 on one of the first meetings of  S3P4PM platform,  organized by Flemish Government, powerfully driven by Kathleen </a:t>
            </a:r>
            <a:r>
              <a:rPr lang="en-GB" sz="2000" b="1" dirty="0" err="1">
                <a:solidFill>
                  <a:schemeClr val="bg1"/>
                </a:solidFill>
                <a:latin typeface="Source Sans Pro" panose="020B0503030403020204" pitchFamily="34" charset="0"/>
                <a:ea typeface="Source Sans Pro" panose="020B0503030403020204" pitchFamily="34" charset="0"/>
              </a:rPr>
              <a:t>d’Hondt</a:t>
            </a:r>
            <a:r>
              <a:rPr lang="en-GB" sz="2000" b="1" dirty="0">
                <a:solidFill>
                  <a:schemeClr val="bg1"/>
                </a:solidFill>
                <a:latin typeface="Source Sans Pro" panose="020B0503030403020204" pitchFamily="34" charset="0"/>
                <a:ea typeface="Source Sans Pro" panose="020B0503030403020204" pitchFamily="34" charset="0"/>
              </a:rPr>
              <a:t>, and later by </a:t>
            </a:r>
            <a:r>
              <a:rPr lang="en-GB" sz="2000" b="1" dirty="0" err="1">
                <a:solidFill>
                  <a:schemeClr val="bg1"/>
                </a:solidFill>
                <a:latin typeface="Source Sans Pro" panose="020B0503030403020204" pitchFamily="34" charset="0"/>
                <a:ea typeface="Source Sans Pro" panose="020B0503030403020204" pitchFamily="34" charset="0"/>
              </a:rPr>
              <a:t>Jolien</a:t>
            </a:r>
            <a:r>
              <a:rPr lang="en-GB" sz="2000" b="1" dirty="0">
                <a:solidFill>
                  <a:schemeClr val="bg1"/>
                </a:solidFill>
                <a:latin typeface="Source Sans Pro" panose="020B0503030403020204" pitchFamily="34" charset="0"/>
                <a:ea typeface="Source Sans Pro" panose="020B0503030403020204" pitchFamily="34" charset="0"/>
              </a:rPr>
              <a:t> </a:t>
            </a:r>
            <a:r>
              <a:rPr lang="en-GB" sz="2000" b="1" dirty="0" err="1">
                <a:solidFill>
                  <a:schemeClr val="bg1"/>
                </a:solidFill>
                <a:latin typeface="Source Sans Pro" panose="020B0503030403020204" pitchFamily="34" charset="0"/>
                <a:ea typeface="Source Sans Pro" panose="020B0503030403020204" pitchFamily="34" charset="0"/>
              </a:rPr>
              <a:t>Roovers</a:t>
            </a:r>
            <a:endParaRPr lang="en-GB" sz="2000" b="1" dirty="0">
              <a:solidFill>
                <a:schemeClr val="bg1"/>
              </a:solidFill>
              <a:latin typeface="Source Sans Pro" panose="020B0503030403020204" pitchFamily="34" charset="0"/>
              <a:ea typeface="Source Sans Pro" panose="020B0503030403020204" pitchFamily="34" charset="0"/>
            </a:endParaRPr>
          </a:p>
          <a:p>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S3 Partnership for the regional co-development, innovation and adoption of Personalised Medicine – translational needs</a:t>
            </a:r>
          </a:p>
          <a:p>
            <a:endParaRPr lang="en-SI"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000" b="1" dirty="0">
                <a:solidFill>
                  <a:schemeClr val="bg1"/>
                </a:solidFill>
                <a:latin typeface="Source Sans Pro" panose="020B0503030403020204" pitchFamily="34" charset="0"/>
                <a:ea typeface="Source Sans Pro" panose="020B0503030403020204" pitchFamily="34" charset="0"/>
              </a:rPr>
              <a:t>Slovenian Innovation Hub, dedicated to transferring innovation to the users,  joined as the 4</a:t>
            </a:r>
            <a:r>
              <a:rPr lang="en-GB" sz="2000" b="1" baseline="30000" dirty="0">
                <a:solidFill>
                  <a:schemeClr val="bg1"/>
                </a:solidFill>
                <a:latin typeface="Source Sans Pro" panose="020B0503030403020204" pitchFamily="34" charset="0"/>
                <a:ea typeface="Source Sans Pro" panose="020B0503030403020204" pitchFamily="34" charset="0"/>
              </a:rPr>
              <a:t>th</a:t>
            </a:r>
            <a:r>
              <a:rPr lang="en-GB" sz="2000" b="1" dirty="0">
                <a:solidFill>
                  <a:schemeClr val="bg1"/>
                </a:solidFill>
                <a:latin typeface="Source Sans Pro" panose="020B0503030403020204" pitchFamily="34" charset="0"/>
                <a:ea typeface="Source Sans Pro" panose="020B0503030403020204" pitchFamily="34" charset="0"/>
              </a:rPr>
              <a:t> partner of S3P4PM, the membership grew rapidly in the following years, in  2021  became Smart Health of VI</a:t>
            </a:r>
          </a:p>
        </p:txBody>
      </p:sp>
    </p:spTree>
    <p:extLst>
      <p:ext uri="{BB962C8B-B14F-4D97-AF65-F5344CB8AC3E}">
        <p14:creationId xmlns:p14="http://schemas.microsoft.com/office/powerpoint/2010/main" val="228416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5D5C5AA-7AEA-4D5C-B4EA-3B8EDF72BE7A}"/>
              </a:ext>
            </a:extLst>
          </p:cNvPr>
          <p:cNvSpPr txBox="1"/>
          <p:nvPr/>
        </p:nvSpPr>
        <p:spPr>
          <a:xfrm>
            <a:off x="793820" y="1512397"/>
            <a:ext cx="4215065" cy="2246769"/>
          </a:xfrm>
          <a:prstGeom prst="rect">
            <a:avLst/>
          </a:prstGeom>
          <a:noFill/>
        </p:spPr>
        <p:txBody>
          <a:bodyPr wrap="square" rtlCol="0">
            <a:spAutoFit/>
          </a:bodyPr>
          <a:lstStyle/>
          <a:p>
            <a:r>
              <a:rPr lang="en-GB" sz="3000" b="1" dirty="0">
                <a:solidFill>
                  <a:srgbClr val="FCE116"/>
                </a:solidFill>
                <a:latin typeface="Source Sans Pro" panose="020B0503030403020204" pitchFamily="34" charset="0"/>
                <a:ea typeface="Source Sans Pro" panose="020B0503030403020204" pitchFamily="34" charset="0"/>
              </a:rPr>
              <a:t>Mobile Health (R)evolution – pilot VI</a:t>
            </a:r>
          </a:p>
          <a:p>
            <a:r>
              <a:rPr lang="en-GB" sz="2000" b="1" kern="1400" dirty="0">
                <a:solidFill>
                  <a:schemeClr val="bg1"/>
                </a:solidFill>
                <a:latin typeface="Arial" panose="020B0604020202020204" pitchFamily="34" charset="0"/>
                <a:cs typeface="Arial" panose="020B0604020202020204" pitchFamily="34" charset="0"/>
              </a:rPr>
              <a:t>Advanced tools &amp; advanced healthcare services for empowered and responsible patients </a:t>
            </a:r>
          </a:p>
        </p:txBody>
      </p:sp>
      <p:pic>
        <p:nvPicPr>
          <p:cNvPr id="3" name="Grafika 2">
            <a:extLst>
              <a:ext uri="{FF2B5EF4-FFF2-40B4-BE49-F238E27FC236}">
                <a16:creationId xmlns:a16="http://schemas.microsoft.com/office/drawing/2014/main" id="{1416D31D-7CB8-4F0D-A8A1-0C9419C02A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897" y="4911289"/>
            <a:ext cx="474627" cy="474627"/>
          </a:xfrm>
          <a:prstGeom prst="rect">
            <a:avLst/>
          </a:prstGeom>
        </p:spPr>
      </p:pic>
      <p:pic>
        <p:nvPicPr>
          <p:cNvPr id="4" name="Grafika 3">
            <a:extLst>
              <a:ext uri="{FF2B5EF4-FFF2-40B4-BE49-F238E27FC236}">
                <a16:creationId xmlns:a16="http://schemas.microsoft.com/office/drawing/2014/main" id="{6ECFEC5A-236A-4D6E-A099-D659AD66D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752" y="4911289"/>
            <a:ext cx="474627" cy="474627"/>
          </a:xfrm>
          <a:prstGeom prst="rect">
            <a:avLst/>
          </a:prstGeom>
        </p:spPr>
      </p:pic>
      <p:pic>
        <p:nvPicPr>
          <p:cNvPr id="5" name="Grafika 4">
            <a:extLst>
              <a:ext uri="{FF2B5EF4-FFF2-40B4-BE49-F238E27FC236}">
                <a16:creationId xmlns:a16="http://schemas.microsoft.com/office/drawing/2014/main" id="{BB4D56F6-EE75-409D-913B-92FDEE95FB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7607" y="4911289"/>
            <a:ext cx="462457" cy="474627"/>
          </a:xfrm>
          <a:prstGeom prst="rect">
            <a:avLst/>
          </a:prstGeom>
        </p:spPr>
      </p:pic>
      <p:pic>
        <p:nvPicPr>
          <p:cNvPr id="6" name="Grafika 5">
            <a:extLst>
              <a:ext uri="{FF2B5EF4-FFF2-40B4-BE49-F238E27FC236}">
                <a16:creationId xmlns:a16="http://schemas.microsoft.com/office/drawing/2014/main" id="{28B03F6C-7FBC-4414-A193-690E9202B0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6292" y="4911289"/>
            <a:ext cx="462457" cy="474627"/>
          </a:xfrm>
          <a:prstGeom prst="rect">
            <a:avLst/>
          </a:prstGeom>
        </p:spPr>
      </p:pic>
      <p:pic>
        <p:nvPicPr>
          <p:cNvPr id="7" name="Grafika 6">
            <a:extLst>
              <a:ext uri="{FF2B5EF4-FFF2-40B4-BE49-F238E27FC236}">
                <a16:creationId xmlns:a16="http://schemas.microsoft.com/office/drawing/2014/main" id="{C90D2A1E-96D2-4B92-B2EB-2B84627C43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24975" y="4911289"/>
            <a:ext cx="474627" cy="474627"/>
          </a:xfrm>
          <a:prstGeom prst="rect">
            <a:avLst/>
          </a:prstGeom>
        </p:spPr>
      </p:pic>
      <p:sp>
        <p:nvSpPr>
          <p:cNvPr id="8" name="pole tekstowe 7">
            <a:extLst>
              <a:ext uri="{FF2B5EF4-FFF2-40B4-BE49-F238E27FC236}">
                <a16:creationId xmlns:a16="http://schemas.microsoft.com/office/drawing/2014/main" id="{EE6B0198-D28D-4D55-9E2B-386F2BA9E27F}"/>
              </a:ext>
            </a:extLst>
          </p:cNvPr>
          <p:cNvSpPr txBox="1"/>
          <p:nvPr/>
        </p:nvSpPr>
        <p:spPr>
          <a:xfrm>
            <a:off x="6861105" y="1066815"/>
            <a:ext cx="4938546" cy="4724370"/>
          </a:xfrm>
          <a:prstGeom prst="rect">
            <a:avLst/>
          </a:prstGeom>
          <a:noFill/>
        </p:spPr>
        <p:txBody>
          <a:bodyPr wrap="square" rtlCol="0">
            <a:spAutoFit/>
          </a:bodyPr>
          <a:lstStyle/>
          <a:p>
            <a:pPr marL="342900" indent="-342900">
              <a:spcAft>
                <a:spcPts val="600"/>
              </a:spcAft>
              <a:buClr>
                <a:srgbClr val="2184B4"/>
              </a:buClr>
              <a:buFont typeface="Arial" panose="020B0604020202020204" pitchFamily="34" charset="0"/>
              <a:buChar char="•"/>
            </a:pPr>
            <a:r>
              <a:rPr lang="en-GB" sz="1600" b="0" dirty="0">
                <a:solidFill>
                  <a:srgbClr val="222D4D"/>
                </a:solidFill>
                <a:latin typeface="Source Sans Pro" panose="020B0503030403020204" pitchFamily="34" charset="0"/>
                <a:ea typeface="Source Sans Pro" panose="020B0503030403020204" pitchFamily="34" charset="0"/>
              </a:rPr>
              <a:t>Slovenian Innovation Hub: </a:t>
            </a:r>
            <a:r>
              <a:rPr lang="en-GB" sz="1600" dirty="0">
                <a:solidFill>
                  <a:srgbClr val="222D4D"/>
                </a:solidFill>
                <a:latin typeface="Source Sans Pro" panose="020B0503030403020204" pitchFamily="34" charset="0"/>
                <a:ea typeface="Source Sans Pro" panose="020B0503030403020204" pitchFamily="34" charset="0"/>
              </a:rPr>
              <a:t>active  collaboration in international networks: TIM, RSCN, VI, EU projects</a:t>
            </a:r>
            <a:endParaRPr lang="en-GB" sz="1600" b="0" dirty="0">
              <a:solidFill>
                <a:srgbClr val="222D4D"/>
              </a:solidFill>
              <a:latin typeface="Source Sans Pro" panose="020B0503030403020204" pitchFamily="34" charset="0"/>
              <a:ea typeface="Source Sans Pro" panose="020B0503030403020204" pitchFamily="34" charset="0"/>
            </a:endParaRPr>
          </a:p>
          <a:p>
            <a:pPr marL="342900" indent="-342900">
              <a:spcAft>
                <a:spcPts val="600"/>
              </a:spcAft>
              <a:buClr>
                <a:srgbClr val="2184B4"/>
              </a:buClr>
              <a:buFont typeface="Arial" panose="020B0604020202020204" pitchFamily="34" charset="0"/>
              <a:buChar char="•"/>
            </a:pPr>
            <a:r>
              <a:rPr lang="en-GB" sz="1600" dirty="0">
                <a:solidFill>
                  <a:srgbClr val="222D4D"/>
                </a:solidFill>
                <a:latin typeface="Source Sans Pro" panose="020B0503030403020204" pitchFamily="34" charset="0"/>
                <a:ea typeface="Source Sans Pro" panose="020B0503030403020204" pitchFamily="34" charset="0"/>
              </a:rPr>
              <a:t>MHR solves:  improper </a:t>
            </a:r>
            <a:r>
              <a:rPr lang="en-GB" sz="1600" dirty="0" err="1">
                <a:solidFill>
                  <a:srgbClr val="222D4D"/>
                </a:solidFill>
                <a:latin typeface="Source Sans Pro" panose="020B0503030403020204" pitchFamily="34" charset="0"/>
                <a:ea typeface="Source Sans Pro" panose="020B0503030403020204" pitchFamily="34" charset="0"/>
              </a:rPr>
              <a:t>mngmt</a:t>
            </a:r>
            <a:r>
              <a:rPr lang="en-GB" sz="1600" dirty="0">
                <a:solidFill>
                  <a:srgbClr val="222D4D"/>
                </a:solidFill>
                <a:latin typeface="Source Sans Pro" panose="020B0503030403020204" pitchFamily="34" charset="0"/>
                <a:ea typeface="Source Sans Pro" panose="020B0503030403020204" pitchFamily="34" charset="0"/>
              </a:rPr>
              <a:t> of chronic diseases, medication non-compliance, remote monitoring, triage, personalized education/prevention</a:t>
            </a:r>
          </a:p>
          <a:p>
            <a:pPr marL="342900" indent="-342900">
              <a:spcAft>
                <a:spcPts val="600"/>
              </a:spcAft>
              <a:buClr>
                <a:srgbClr val="2184B4"/>
              </a:buClr>
              <a:buFont typeface="Arial" panose="020B0604020202020204" pitchFamily="34" charset="0"/>
              <a:buChar char="•"/>
            </a:pPr>
            <a:r>
              <a:rPr lang="en-GB" sz="1600" dirty="0" err="1">
                <a:solidFill>
                  <a:srgbClr val="222D4D"/>
                </a:solidFill>
                <a:latin typeface="Source Sans Pro" panose="020B0503030403020204" pitchFamily="34" charset="0"/>
                <a:ea typeface="Source Sans Pro" panose="020B0503030403020204" pitchFamily="34" charset="0"/>
              </a:rPr>
              <a:t>Inividual</a:t>
            </a:r>
            <a:r>
              <a:rPr lang="en-GB" sz="1600" dirty="0">
                <a:solidFill>
                  <a:srgbClr val="222D4D"/>
                </a:solidFill>
                <a:latin typeface="Source Sans Pro" panose="020B0503030403020204" pitchFamily="34" charset="0"/>
                <a:ea typeface="Source Sans Pro" panose="020B0503030403020204" pitchFamily="34" charset="0"/>
              </a:rPr>
              <a:t>, integrated, holistic approach – social innovation needed for successful implementation</a:t>
            </a:r>
          </a:p>
          <a:p>
            <a:pPr marL="342900" indent="-342900">
              <a:spcAft>
                <a:spcPts val="600"/>
              </a:spcAft>
              <a:buClr>
                <a:srgbClr val="2184B4"/>
              </a:buClr>
              <a:buFont typeface="Arial" panose="020B0604020202020204" pitchFamily="34" charset="0"/>
              <a:buChar char="•"/>
            </a:pPr>
            <a:r>
              <a:rPr lang="en-GB" sz="1600" dirty="0">
                <a:solidFill>
                  <a:srgbClr val="222D4D"/>
                </a:solidFill>
                <a:latin typeface="Source Sans Pro" panose="020B0503030403020204" pitchFamily="34" charset="0"/>
                <a:ea typeface="Source Sans Pro" panose="020B0503030403020204" pitchFamily="34" charset="0"/>
              </a:rPr>
              <a:t>By pharmacist supervised chronic disease self-management, and better adherence HC systems save a lot of capacities and money</a:t>
            </a:r>
          </a:p>
          <a:p>
            <a:pPr marL="342900" indent="-342900">
              <a:spcAft>
                <a:spcPts val="600"/>
              </a:spcAft>
              <a:buClr>
                <a:srgbClr val="2184B4"/>
              </a:buClr>
              <a:buFont typeface="Arial" panose="020B0604020202020204" pitchFamily="34" charset="0"/>
              <a:buChar char="•"/>
            </a:pPr>
            <a:r>
              <a:rPr lang="en-GB" sz="1600" dirty="0">
                <a:solidFill>
                  <a:srgbClr val="222D4D"/>
                </a:solidFill>
                <a:latin typeface="Source Sans Pro" panose="020B0503030403020204" pitchFamily="34" charset="0"/>
                <a:ea typeface="Source Sans Pro" panose="020B0503030403020204" pitchFamily="34" charset="0"/>
              </a:rPr>
              <a:t>Empowered=responsible  patients, </a:t>
            </a:r>
            <a:r>
              <a:rPr lang="en-GB" sz="1600" dirty="0" err="1">
                <a:solidFill>
                  <a:srgbClr val="222D4D"/>
                </a:solidFill>
                <a:latin typeface="Source Sans Pro" panose="020B0503030403020204" pitchFamily="34" charset="0"/>
                <a:ea typeface="Source Sans Pro" panose="020B0503030403020204" pitchFamily="34" charset="0"/>
              </a:rPr>
              <a:t>Q&amp;safety</a:t>
            </a:r>
            <a:r>
              <a:rPr lang="en-GB" sz="1600" dirty="0">
                <a:solidFill>
                  <a:srgbClr val="222D4D"/>
                </a:solidFill>
                <a:latin typeface="Source Sans Pro" panose="020B0503030403020204" pitchFamily="34" charset="0"/>
                <a:ea typeface="Source Sans Pro" panose="020B0503030403020204" pitchFamily="34" charset="0"/>
              </a:rPr>
              <a:t> of HC</a:t>
            </a:r>
          </a:p>
          <a:p>
            <a:pPr marL="342900" indent="-342900">
              <a:spcAft>
                <a:spcPts val="600"/>
              </a:spcAft>
              <a:buClr>
                <a:srgbClr val="2184B4"/>
              </a:buClr>
              <a:buFont typeface="Arial" panose="020B0604020202020204" pitchFamily="34" charset="0"/>
              <a:buChar char="•"/>
            </a:pPr>
            <a:r>
              <a:rPr lang="en-GB" sz="1600" dirty="0">
                <a:solidFill>
                  <a:srgbClr val="222D4D"/>
                </a:solidFill>
                <a:latin typeface="Source Sans Pro" panose="020B0503030403020204" pitchFamily="34" charset="0"/>
                <a:ea typeface="Source Sans Pro" panose="020B0503030403020204" pitchFamily="34" charset="0"/>
              </a:rPr>
              <a:t>Offered free access during COVID</a:t>
            </a:r>
          </a:p>
          <a:p>
            <a:pPr marL="342900" indent="-342900">
              <a:spcAft>
                <a:spcPts val="600"/>
              </a:spcAft>
              <a:buClr>
                <a:srgbClr val="2184B4"/>
              </a:buClr>
              <a:buFont typeface="Arial" panose="020B0604020202020204" pitchFamily="34" charset="0"/>
              <a:buChar char="•"/>
            </a:pPr>
            <a:r>
              <a:rPr lang="en-GB" sz="1600" dirty="0">
                <a:solidFill>
                  <a:srgbClr val="222D4D"/>
                </a:solidFill>
                <a:latin typeface="Source Sans Pro" panose="020B0503030403020204" pitchFamily="34" charset="0"/>
                <a:ea typeface="Source Sans Pro" panose="020B0503030403020204" pitchFamily="34" charset="0"/>
              </a:rPr>
              <a:t>SLO:     30% pharmacies</a:t>
            </a:r>
          </a:p>
          <a:p>
            <a:pPr lvl="1">
              <a:spcAft>
                <a:spcPts val="600"/>
              </a:spcAft>
              <a:buClr>
                <a:srgbClr val="2184B4"/>
              </a:buClr>
            </a:pPr>
            <a:r>
              <a:rPr lang="en-GB" sz="1600" dirty="0">
                <a:solidFill>
                  <a:srgbClr val="222D4D"/>
                </a:solidFill>
                <a:latin typeface="Source Sans Pro" panose="020B0503030403020204" pitchFamily="34" charset="0"/>
                <a:ea typeface="Source Sans Pro" panose="020B0503030403020204" pitchFamily="34" charset="0"/>
              </a:rPr>
              <a:t>            30% public health centres, 20% private</a:t>
            </a:r>
          </a:p>
          <a:p>
            <a:pPr lvl="1">
              <a:spcAft>
                <a:spcPts val="600"/>
              </a:spcAft>
              <a:buClr>
                <a:srgbClr val="2184B4"/>
              </a:buClr>
            </a:pPr>
            <a:r>
              <a:rPr lang="en-GB" sz="1600" dirty="0">
                <a:solidFill>
                  <a:srgbClr val="222D4D"/>
                </a:solidFill>
                <a:latin typeface="Source Sans Pro" panose="020B0503030403020204" pitchFamily="34" charset="0"/>
                <a:ea typeface="Source Sans Pro" panose="020B0503030403020204" pitchFamily="34" charset="0"/>
              </a:rPr>
              <a:t>          &gt; 150.000 patients</a:t>
            </a:r>
          </a:p>
          <a:p>
            <a:pPr lvl="1">
              <a:spcAft>
                <a:spcPts val="600"/>
              </a:spcAft>
              <a:buClr>
                <a:srgbClr val="2184B4"/>
              </a:buClr>
            </a:pPr>
            <a:r>
              <a:rPr lang="en-GB" sz="1600" dirty="0">
                <a:solidFill>
                  <a:srgbClr val="222D4D"/>
                </a:solidFill>
                <a:latin typeface="Source Sans Pro" panose="020B0503030403020204" pitchFamily="34" charset="0"/>
                <a:ea typeface="Source Sans Pro" panose="020B0503030403020204" pitchFamily="34" charset="0"/>
              </a:rPr>
              <a:t>         &gt;  2000 HC Professionals</a:t>
            </a:r>
          </a:p>
        </p:txBody>
      </p:sp>
    </p:spTree>
    <p:extLst>
      <p:ext uri="{BB962C8B-B14F-4D97-AF65-F5344CB8AC3E}">
        <p14:creationId xmlns:p14="http://schemas.microsoft.com/office/powerpoint/2010/main" val="340634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B76957E-B5C4-415D-912F-26ED99ECAE6C}"/>
              </a:ext>
            </a:extLst>
          </p:cNvPr>
          <p:cNvSpPr txBox="1"/>
          <p:nvPr/>
        </p:nvSpPr>
        <p:spPr>
          <a:xfrm>
            <a:off x="1806300" y="955577"/>
            <a:ext cx="8579399" cy="5139869"/>
          </a:xfrm>
          <a:prstGeom prst="rect">
            <a:avLst/>
          </a:prstGeom>
          <a:noFill/>
        </p:spPr>
        <p:txBody>
          <a:bodyPr wrap="square" rtlCol="0">
            <a:spAutoFit/>
          </a:bodyPr>
          <a:lstStyle/>
          <a:p>
            <a:pPr marL="0" indent="0">
              <a:spcAft>
                <a:spcPts val="2400"/>
              </a:spcAft>
              <a:buClr>
                <a:srgbClr val="2184B4"/>
              </a:buClr>
              <a:buFont typeface="Arial" panose="020B0604020202020204" pitchFamily="34" charset="0"/>
              <a:buNone/>
            </a:pPr>
            <a:r>
              <a:rPr lang="en-GB" sz="2000" b="1" dirty="0">
                <a:solidFill>
                  <a:srgbClr val="222D4D"/>
                </a:solidFill>
                <a:latin typeface="Source Sans Pro" panose="020B0503030403020204" pitchFamily="34" charset="0"/>
                <a:ea typeface="Source Sans Pro" panose="020B0503030403020204" pitchFamily="34" charset="0"/>
              </a:rPr>
              <a:t>The importance of MHR TODAY</a:t>
            </a:r>
          </a:p>
          <a:p>
            <a:pPr marL="0" indent="0">
              <a:spcAft>
                <a:spcPts val="1200"/>
              </a:spcAft>
              <a:buClr>
                <a:srgbClr val="2184B4"/>
              </a:buClr>
              <a:buFont typeface="Arial" panose="020B0604020202020204" pitchFamily="34" charset="0"/>
              <a:buNone/>
            </a:pPr>
            <a:r>
              <a:rPr lang="en-GB" dirty="0">
                <a:solidFill>
                  <a:srgbClr val="222D4D"/>
                </a:solidFill>
                <a:latin typeface="Source Sans Pro" panose="020B0503030403020204" pitchFamily="34" charset="0"/>
                <a:ea typeface="Source Sans Pro" panose="020B0503030403020204" pitchFamily="34" charset="0"/>
              </a:rPr>
              <a:t>International initiatives </a:t>
            </a:r>
            <a:r>
              <a:rPr lang="en-GB" b="1" dirty="0">
                <a:solidFill>
                  <a:srgbClr val="222D4D"/>
                </a:solidFill>
                <a:latin typeface="Source Sans Pro" panose="020B0503030403020204" pitchFamily="34" charset="0"/>
                <a:ea typeface="Source Sans Pro" panose="020B0503030403020204" pitchFamily="34" charset="0"/>
              </a:rPr>
              <a:t>EU projects </a:t>
            </a:r>
            <a:endParaRPr lang="en-GB" dirty="0">
              <a:solidFill>
                <a:srgbClr val="222D4D"/>
              </a:solidFill>
              <a:latin typeface="Source Sans Pro" panose="020B0503030403020204" pitchFamily="34" charset="0"/>
              <a:ea typeface="Source Sans Pro" panose="020B0503030403020204" pitchFamily="34" charset="0"/>
            </a:endParaRPr>
          </a:p>
          <a:p>
            <a:pPr marL="0" indent="0">
              <a:buClr>
                <a:srgbClr val="2184B4"/>
              </a:buClr>
              <a:buFont typeface="Arial" panose="020B0604020202020204" pitchFamily="34" charset="0"/>
              <a:buNone/>
            </a:pPr>
            <a:r>
              <a:rPr lang="en-GB" b="1" dirty="0">
                <a:solidFill>
                  <a:srgbClr val="222D4D"/>
                </a:solidFill>
                <a:latin typeface="Source Sans Pro" panose="020B0503030403020204" pitchFamily="34" charset="0"/>
                <a:ea typeface="Source Sans Pro" panose="020B0503030403020204" pitchFamily="34" charset="0"/>
              </a:rPr>
              <a:t> </a:t>
            </a:r>
            <a:r>
              <a:rPr lang="en-GB" b="1" dirty="0" err="1">
                <a:solidFill>
                  <a:srgbClr val="222D4D"/>
                </a:solidFill>
                <a:latin typeface="Source Sans Pro" panose="020B0503030403020204" pitchFamily="34" charset="0"/>
                <a:ea typeface="Source Sans Pro" panose="020B0503030403020204" pitchFamily="34" charset="0"/>
              </a:rPr>
              <a:t>SafePolyMed</a:t>
            </a:r>
            <a:r>
              <a:rPr lang="en-GB" b="1" dirty="0">
                <a:solidFill>
                  <a:srgbClr val="222D4D"/>
                </a:solidFill>
                <a:latin typeface="Source Sans Pro" panose="020B0503030403020204" pitchFamily="34" charset="0"/>
                <a:ea typeface="Source Sans Pro" panose="020B0503030403020204" pitchFamily="34" charset="0"/>
              </a:rPr>
              <a:t> - </a:t>
            </a:r>
            <a:r>
              <a:rPr lang="en-GB" dirty="0">
                <a:solidFill>
                  <a:srgbClr val="222D4D"/>
                </a:solidFill>
                <a:latin typeface="Source Sans Pro" panose="020B0503030403020204" pitchFamily="34" charset="0"/>
                <a:ea typeface="Source Sans Pro" panose="020B0503030403020204" pitchFamily="34" charset="0"/>
              </a:rPr>
              <a:t>safety in </a:t>
            </a:r>
            <a:r>
              <a:rPr lang="en-GB" dirty="0" err="1">
                <a:solidFill>
                  <a:srgbClr val="222D4D"/>
                </a:solidFill>
                <a:latin typeface="Source Sans Pro" panose="020B0503030403020204" pitchFamily="34" charset="0"/>
                <a:ea typeface="Source Sans Pro" panose="020B0503030403020204" pitchFamily="34" charset="0"/>
              </a:rPr>
              <a:t>polymedication</a:t>
            </a:r>
            <a:endParaRPr lang="en-GB" dirty="0">
              <a:solidFill>
                <a:srgbClr val="222D4D"/>
              </a:solidFill>
              <a:latin typeface="Source Sans Pro" panose="020B0503030403020204" pitchFamily="34" charset="0"/>
              <a:ea typeface="Source Sans Pro" panose="020B0503030403020204" pitchFamily="34" charset="0"/>
            </a:endParaRPr>
          </a:p>
          <a:p>
            <a:pPr marL="0" indent="0">
              <a:buClr>
                <a:srgbClr val="2184B4"/>
              </a:buClr>
              <a:buFont typeface="Arial" panose="020B0604020202020204" pitchFamily="34" charset="0"/>
              <a:buNone/>
            </a:pPr>
            <a:r>
              <a:rPr lang="en-GB" b="1" dirty="0">
                <a:solidFill>
                  <a:srgbClr val="222D4D"/>
                </a:solidFill>
                <a:latin typeface="Source Sans Pro" panose="020B0503030403020204" pitchFamily="34" charset="0"/>
                <a:ea typeface="Source Sans Pro" panose="020B0503030403020204" pitchFamily="34" charset="0"/>
              </a:rPr>
              <a:t> </a:t>
            </a:r>
            <a:r>
              <a:rPr lang="en-GB" b="1" dirty="0" err="1">
                <a:solidFill>
                  <a:srgbClr val="222D4D"/>
                </a:solidFill>
                <a:latin typeface="Source Sans Pro" panose="020B0503030403020204" pitchFamily="34" charset="0"/>
                <a:ea typeface="Source Sans Pro" panose="020B0503030403020204" pitchFamily="34" charset="0"/>
              </a:rPr>
              <a:t>HealthChain</a:t>
            </a:r>
            <a:r>
              <a:rPr lang="en-GB" b="1" dirty="0">
                <a:solidFill>
                  <a:srgbClr val="222D4D"/>
                </a:solidFill>
                <a:latin typeface="Source Sans Pro" panose="020B0503030403020204" pitchFamily="34" charset="0"/>
                <a:ea typeface="Source Sans Pro" panose="020B0503030403020204" pitchFamily="34" charset="0"/>
              </a:rPr>
              <a:t> – </a:t>
            </a:r>
            <a:r>
              <a:rPr lang="en-GB" dirty="0">
                <a:solidFill>
                  <a:srgbClr val="222D4D"/>
                </a:solidFill>
                <a:latin typeface="Source Sans Pro" panose="020B0503030403020204" pitchFamily="34" charset="0"/>
                <a:ea typeface="Source Sans Pro" panose="020B0503030403020204" pitchFamily="34" charset="0"/>
              </a:rPr>
              <a:t>I3  shortening hospitalization after surgery,   fast resocialization after hip replacement surgery</a:t>
            </a:r>
          </a:p>
          <a:p>
            <a:pPr marL="0" indent="0">
              <a:buClr>
                <a:srgbClr val="2184B4"/>
              </a:buClr>
              <a:buFont typeface="Arial" panose="020B0604020202020204" pitchFamily="34" charset="0"/>
              <a:buNone/>
            </a:pPr>
            <a:r>
              <a:rPr lang="en-GB" dirty="0">
                <a:solidFill>
                  <a:srgbClr val="222D4D"/>
                </a:solidFill>
                <a:latin typeface="Source Sans Pro" panose="020B0503030403020204" pitchFamily="34" charset="0"/>
                <a:ea typeface="Source Sans Pro" panose="020B0503030403020204" pitchFamily="34" charset="0"/>
              </a:rPr>
              <a:t>  </a:t>
            </a:r>
            <a:r>
              <a:rPr lang="en-GB" b="1" dirty="0" err="1">
                <a:solidFill>
                  <a:srgbClr val="222D4D"/>
                </a:solidFill>
                <a:latin typeface="Source Sans Pro" panose="020B0503030403020204" pitchFamily="34" charset="0"/>
                <a:ea typeface="Source Sans Pro" panose="020B0503030403020204" pitchFamily="34" charset="0"/>
              </a:rPr>
              <a:t>SelfManage</a:t>
            </a:r>
            <a:r>
              <a:rPr lang="en-GB" b="1" dirty="0">
                <a:solidFill>
                  <a:srgbClr val="222D4D"/>
                </a:solidFill>
                <a:latin typeface="Source Sans Pro" panose="020B0503030403020204" pitchFamily="34" charset="0"/>
                <a:ea typeface="Source Sans Pro" panose="020B0503030403020204" pitchFamily="34" charset="0"/>
              </a:rPr>
              <a:t>+ - </a:t>
            </a:r>
            <a:r>
              <a:rPr lang="en-GB" dirty="0">
                <a:solidFill>
                  <a:srgbClr val="222D4D"/>
                </a:solidFill>
                <a:latin typeface="Source Sans Pro" panose="020B0503030403020204" pitchFamily="34" charset="0"/>
                <a:ea typeface="Source Sans Pro" panose="020B0503030403020204" pitchFamily="34" charset="0"/>
              </a:rPr>
              <a:t>chronic disease </a:t>
            </a:r>
            <a:r>
              <a:rPr lang="en-GB" dirty="0" err="1">
                <a:solidFill>
                  <a:srgbClr val="222D4D"/>
                </a:solidFill>
                <a:latin typeface="Source Sans Pro" panose="020B0503030403020204" pitchFamily="34" charset="0"/>
                <a:ea typeface="Source Sans Pro" panose="020B0503030403020204" pitchFamily="34" charset="0"/>
              </a:rPr>
              <a:t>mngmt</a:t>
            </a:r>
            <a:r>
              <a:rPr lang="en-GB" dirty="0">
                <a:solidFill>
                  <a:srgbClr val="222D4D"/>
                </a:solidFill>
                <a:latin typeface="Source Sans Pro" panose="020B0503030403020204" pitchFamily="34" charset="0"/>
                <a:ea typeface="Source Sans Pro" panose="020B0503030403020204" pitchFamily="34" charset="0"/>
              </a:rPr>
              <a:t> platform, enriched role of pharmacists (new business model)</a:t>
            </a:r>
          </a:p>
          <a:p>
            <a:pPr marL="0" indent="0">
              <a:buNone/>
            </a:pPr>
            <a:r>
              <a:rPr lang="en-GB" dirty="0">
                <a:solidFill>
                  <a:srgbClr val="222D4D"/>
                </a:solidFill>
                <a:latin typeface="Source Sans Pro" panose="020B0503030403020204" pitchFamily="34" charset="0"/>
                <a:ea typeface="Source Sans Pro" panose="020B0503030403020204" pitchFamily="34" charset="0"/>
              </a:rPr>
              <a:t>  </a:t>
            </a:r>
            <a:r>
              <a:rPr lang="en-GB" b="1" dirty="0" err="1">
                <a:solidFill>
                  <a:srgbClr val="222D4D"/>
                </a:solidFill>
                <a:latin typeface="Source Sans Pro" panose="020B0503030403020204" pitchFamily="34" charset="0"/>
                <a:ea typeface="Source Sans Pro" panose="020B0503030403020204" pitchFamily="34" charset="0"/>
              </a:rPr>
              <a:t>EarlyAI</a:t>
            </a:r>
            <a:r>
              <a:rPr lang="en-GB" b="1" dirty="0">
                <a:solidFill>
                  <a:srgbClr val="222D4D"/>
                </a:solidFill>
                <a:latin typeface="Source Sans Pro" panose="020B0503030403020204" pitchFamily="34" charset="0"/>
                <a:ea typeface="Source Sans Pro" panose="020B0503030403020204" pitchFamily="34" charset="0"/>
              </a:rPr>
              <a:t> Assist </a:t>
            </a:r>
            <a:r>
              <a:rPr lang="en-GB" dirty="0">
                <a:solidFill>
                  <a:srgbClr val="222D4D"/>
                </a:solidFill>
                <a:latin typeface="Source Sans Pro" panose="020B0503030403020204" pitchFamily="34" charset="0"/>
                <a:ea typeface="Source Sans Pro" panose="020B0503030403020204" pitchFamily="34" charset="0"/>
              </a:rPr>
              <a:t>– </a:t>
            </a:r>
            <a:r>
              <a:rPr lang="sl-SI" dirty="0">
                <a:solidFill>
                  <a:srgbClr val="222D4D"/>
                </a:solidFill>
                <a:latin typeface="Source Sans Pro" panose="020B0503030403020204" pitchFamily="34" charset="0"/>
                <a:ea typeface="Source Sans Pro" panose="020B0503030403020204" pitchFamily="34" charset="0"/>
              </a:rPr>
              <a:t>e</a:t>
            </a:r>
            <a:r>
              <a:rPr lang="sl-SI" sz="1800"/>
              <a:t>nabling </a:t>
            </a:r>
            <a:r>
              <a:rPr lang="sl-SI" sz="1800" dirty="0"/>
              <a:t>cardiometabolic disease prevention via trustworthy AI predictive person centred models in </a:t>
            </a:r>
            <a:r>
              <a:rPr lang="sl-SI" sz="1800"/>
              <a:t>the community - proposal</a:t>
            </a:r>
            <a:endParaRPr lang="sl-SI" sz="1800" dirty="0"/>
          </a:p>
          <a:p>
            <a:pPr marL="0" indent="0">
              <a:buClr>
                <a:srgbClr val="2184B4"/>
              </a:buClr>
              <a:buFont typeface="Arial" panose="020B0604020202020204" pitchFamily="34" charset="0"/>
              <a:buNone/>
            </a:pPr>
            <a:endParaRPr lang="en-GB" sz="2200" b="1" dirty="0">
              <a:solidFill>
                <a:srgbClr val="222D4D"/>
              </a:solidFill>
              <a:latin typeface="Source Sans Pro" panose="020B0503030403020204" pitchFamily="34" charset="0"/>
              <a:ea typeface="Source Sans Pro" panose="020B0503030403020204" pitchFamily="34" charset="0"/>
            </a:endParaRPr>
          </a:p>
          <a:p>
            <a:pPr>
              <a:spcAft>
                <a:spcPts val="2400"/>
              </a:spcAft>
              <a:buClr>
                <a:srgbClr val="2184B4"/>
              </a:buClr>
            </a:pPr>
            <a:r>
              <a:rPr lang="en-GB" sz="2000" b="1" dirty="0">
                <a:solidFill>
                  <a:srgbClr val="222D4D"/>
                </a:solidFill>
                <a:latin typeface="Source Sans Pro" panose="020B0503030403020204" pitchFamily="34" charset="0"/>
                <a:ea typeface="Source Sans Pro" panose="020B0503030403020204" pitchFamily="34" charset="0"/>
              </a:rPr>
              <a:t>The importance of MHR TOMORROW</a:t>
            </a:r>
          </a:p>
          <a:p>
            <a:pPr marL="0" indent="0">
              <a:spcAft>
                <a:spcPts val="2400"/>
              </a:spcAft>
              <a:buClr>
                <a:srgbClr val="2184B4"/>
              </a:buClr>
              <a:buFont typeface="Arial" panose="020B0604020202020204" pitchFamily="34" charset="0"/>
              <a:buNone/>
            </a:pPr>
            <a:r>
              <a:rPr lang="en-GB" dirty="0">
                <a:solidFill>
                  <a:srgbClr val="222D4D"/>
                </a:solidFill>
                <a:latin typeface="Source Sans Pro" panose="020B0503030403020204" pitchFamily="34" charset="0"/>
                <a:ea typeface="Source Sans Pro" panose="020B0503030403020204" pitchFamily="34" charset="0"/>
              </a:rPr>
              <a:t>Supporting </a:t>
            </a:r>
            <a:r>
              <a:rPr lang="en-GB" b="1" dirty="0">
                <a:solidFill>
                  <a:srgbClr val="222D4D"/>
                </a:solidFill>
                <a:latin typeface="Source Sans Pro" panose="020B0503030403020204" pitchFamily="34" charset="0"/>
                <a:ea typeface="Source Sans Pro" panose="020B0503030403020204" pitchFamily="34" charset="0"/>
              </a:rPr>
              <a:t>SI Mission Cancer program</a:t>
            </a:r>
            <a:r>
              <a:rPr lang="en-GB" dirty="0">
                <a:solidFill>
                  <a:srgbClr val="222D4D"/>
                </a:solidFill>
                <a:latin typeface="Source Sans Pro" panose="020B0503030403020204" pitchFamily="34" charset="0"/>
                <a:ea typeface="Source Sans Pro" panose="020B0503030403020204" pitchFamily="34" charset="0"/>
              </a:rPr>
              <a:t> in SLO S5, safe, secure, documented remote collaboration with expert teams, education of patients, elderly and their caregivers, lowering social security costs, even better managing chronic diseases, powerful occupational disease management</a:t>
            </a:r>
          </a:p>
        </p:txBody>
      </p:sp>
    </p:spTree>
    <p:extLst>
      <p:ext uri="{BB962C8B-B14F-4D97-AF65-F5344CB8AC3E}">
        <p14:creationId xmlns:p14="http://schemas.microsoft.com/office/powerpoint/2010/main" val="117001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5768666-16AE-499D-AEF0-07643B24094D}"/>
              </a:ext>
            </a:extLst>
          </p:cNvPr>
          <p:cNvSpPr txBox="1"/>
          <p:nvPr/>
        </p:nvSpPr>
        <p:spPr>
          <a:xfrm>
            <a:off x="1537397" y="2065056"/>
            <a:ext cx="8890654" cy="2308324"/>
          </a:xfrm>
          <a:prstGeom prst="rect">
            <a:avLst/>
          </a:prstGeom>
          <a:noFill/>
        </p:spPr>
        <p:txBody>
          <a:bodyPr wrap="square" rtlCol="0">
            <a:spAutoFit/>
          </a:bodyPr>
          <a:lstStyle/>
          <a:p>
            <a:r>
              <a:rPr lang="en-GB" sz="2400" b="1" dirty="0">
                <a:solidFill>
                  <a:schemeClr val="bg1"/>
                </a:solidFill>
                <a:latin typeface="Source Sans Pro" panose="020B0503030403020204" pitchFamily="34" charset="0"/>
                <a:ea typeface="Source Sans Pro" panose="020B0503030403020204" pitchFamily="34" charset="0"/>
              </a:rPr>
              <a:t>Mobile Health Revolution  is patient-centred  affordable digital tool. </a:t>
            </a:r>
            <a:r>
              <a:rPr lang="en-GB" sz="2400" b="1" dirty="0">
                <a:solidFill>
                  <a:srgbClr val="FCE116"/>
                </a:solidFill>
                <a:latin typeface="Source Sans Pro" panose="020B0503030403020204" pitchFamily="34" charset="0"/>
                <a:ea typeface="Source Sans Pro" panose="020B0503030403020204" pitchFamily="34" charset="0"/>
              </a:rPr>
              <a:t>It simplifies  interactions between HC teams and individuals, enables faster rehabilitation and resocialization of older patients, monitoring and  efficient management of chronic diseases, powerful occupational disease prevention, saves time and money to social care systems and to empowered responsible patients</a:t>
            </a:r>
            <a:r>
              <a:rPr lang="en-GB" sz="2400" b="1" dirty="0">
                <a:solidFill>
                  <a:schemeClr val="bg1"/>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99886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7C4A8-5351-D408-94FA-5B075B10F61D}"/>
              </a:ext>
            </a:extLst>
          </p:cNvPr>
          <p:cNvSpPr>
            <a:spLocks noGrp="1"/>
          </p:cNvSpPr>
          <p:nvPr>
            <p:ph sz="quarter" idx="13"/>
          </p:nvPr>
        </p:nvSpPr>
        <p:spPr/>
        <p:txBody>
          <a:bodyPr/>
          <a:lstStyle/>
          <a:p>
            <a:pPr marL="0" indent="0">
              <a:buNone/>
            </a:pPr>
            <a:r>
              <a:rPr lang="en-SI" dirty="0"/>
              <a:t>Thank you </a:t>
            </a:r>
          </a:p>
          <a:p>
            <a:pPr marL="0" indent="0">
              <a:buNone/>
            </a:pPr>
            <a:endParaRPr lang="en-SI" dirty="0"/>
          </a:p>
          <a:p>
            <a:pPr marL="0" indent="0">
              <a:buNone/>
            </a:pPr>
            <a:r>
              <a:rPr lang="en-GB" dirty="0"/>
              <a:t>Contact:</a:t>
            </a:r>
          </a:p>
          <a:p>
            <a:pPr marL="0" indent="0">
              <a:buNone/>
            </a:pPr>
            <a:r>
              <a:rPr lang="en-GB" dirty="0">
                <a:hlinkClick r:id="rId2"/>
              </a:rPr>
              <a:t>direktor@sis-egiz.eu</a:t>
            </a:r>
            <a:endParaRPr lang="en-GB" dirty="0"/>
          </a:p>
          <a:p>
            <a:pPr marL="0" indent="0">
              <a:buNone/>
            </a:pPr>
            <a:r>
              <a:rPr lang="en-GB" dirty="0">
                <a:hlinkClick r:id="rId3"/>
              </a:rPr>
              <a:t>www.sis-egiz.eu</a:t>
            </a:r>
            <a:endParaRPr lang="en-GB" dirty="0"/>
          </a:p>
          <a:p>
            <a:pPr marL="0" indent="0">
              <a:buNone/>
            </a:pPr>
            <a:r>
              <a:rPr lang="en-GB" dirty="0">
                <a:hlinkClick r:id="rId4"/>
              </a:rPr>
              <a:t>www.sripzdravje-medicina.si</a:t>
            </a:r>
            <a:endParaRPr lang="en-GB" dirty="0"/>
          </a:p>
          <a:p>
            <a:pPr marL="0" indent="0">
              <a:buNone/>
            </a:pPr>
            <a:endParaRPr lang="en-SI" dirty="0"/>
          </a:p>
        </p:txBody>
      </p:sp>
    </p:spTree>
    <p:extLst>
      <p:ext uri="{BB962C8B-B14F-4D97-AF65-F5344CB8AC3E}">
        <p14:creationId xmlns:p14="http://schemas.microsoft.com/office/powerpoint/2010/main" val="1968479947"/>
      </p:ext>
    </p:extLst>
  </p:cSld>
  <p:clrMapOvr>
    <a:masterClrMapping/>
  </p:clrMapOvr>
</p:sld>
</file>

<file path=ppt/theme/theme1.xml><?xml version="1.0" encoding="utf-8"?>
<a:theme xmlns:a="http://schemas.openxmlformats.org/drawingml/2006/main" name="Non-standard motives">
  <a:themeElements>
    <a:clrScheme name="Niestandardowy 1">
      <a:dk1>
        <a:srgbClr val="222D4D"/>
      </a:dk1>
      <a:lt1>
        <a:sysClr val="window" lastClr="FFFFFF"/>
      </a:lt1>
      <a:dk2>
        <a:srgbClr val="44546A"/>
      </a:dk2>
      <a:lt2>
        <a:srgbClr val="D4DAE8"/>
      </a:lt2>
      <a:accent1>
        <a:srgbClr val="2185B3"/>
      </a:accent1>
      <a:accent2>
        <a:srgbClr val="FCE216"/>
      </a:accent2>
      <a:accent3>
        <a:srgbClr val="7B9AAE"/>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project">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C21F3EA6F184488A8680348CB740F6" ma:contentTypeVersion="18" ma:contentTypeDescription="Create a new document." ma:contentTypeScope="" ma:versionID="ee6bf390eaef829cca73cab591905bf9">
  <xsd:schema xmlns:xsd="http://www.w3.org/2001/XMLSchema" xmlns:xs="http://www.w3.org/2001/XMLSchema" xmlns:p="http://schemas.microsoft.com/office/2006/metadata/properties" xmlns:ns2="32d052f3-69a6-40b9-9144-172875360a96" xmlns:ns3="621078e5-5f94-45c3-9bad-c2a4c8b92dfb" targetNamespace="http://schemas.microsoft.com/office/2006/metadata/properties" ma:root="true" ma:fieldsID="f90842c931f8451a4f5335d4a99f9468" ns2:_="" ns3:_="">
    <xsd:import namespace="32d052f3-69a6-40b9-9144-172875360a96"/>
    <xsd:import namespace="621078e5-5f94-45c3-9bad-c2a4c8b92d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d052f3-69a6-40b9-9144-172875360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5b2f61-0f81-470e-8ecf-f9785b73bdc7"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1078e5-5f94-45c3-9bad-c2a4c8b92d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258c3c-24ea-47f2-9927-6cb46cc4fe2e}" ma:internalName="TaxCatchAll" ma:showField="CatchAllData" ma:web="621078e5-5f94-45c3-9bad-c2a4c8b92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d052f3-69a6-40b9-9144-172875360a96">
      <Terms xmlns="http://schemas.microsoft.com/office/infopath/2007/PartnerControls"/>
    </lcf76f155ced4ddcb4097134ff3c332f>
    <TaxCatchAll xmlns="621078e5-5f94-45c3-9bad-c2a4c8b92dfb" xsi:nil="true"/>
    <Date xmlns="32d052f3-69a6-40b9-9144-172875360a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317D34-51C4-4360-9F36-C9044B428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d052f3-69a6-40b9-9144-172875360a96"/>
    <ds:schemaRef ds:uri="621078e5-5f94-45c3-9bad-c2a4c8b92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B0968C-85F6-4845-AF28-2904C4B27D19}">
  <ds:schemaRefs>
    <ds:schemaRef ds:uri="http://schemas.microsoft.com/office/2006/documentManagement/types"/>
    <ds:schemaRef ds:uri="621078e5-5f94-45c3-9bad-c2a4c8b92dfb"/>
    <ds:schemaRef ds:uri="http://www.w3.org/XML/1998/namespace"/>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http://schemas.microsoft.com/office/2006/metadata/properties"/>
    <ds:schemaRef ds:uri="32d052f3-69a6-40b9-9144-172875360a96"/>
  </ds:schemaRefs>
</ds:datastoreItem>
</file>

<file path=customXml/itemProps3.xml><?xml version="1.0" encoding="utf-8"?>
<ds:datastoreItem xmlns:ds="http://schemas.openxmlformats.org/officeDocument/2006/customXml" ds:itemID="{0645914B-15BC-463E-A29E-273B46792C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1386</TotalTime>
  <Words>429</Words>
  <Application>Microsoft Macintosh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Source Sans Pro</vt:lpstr>
      <vt:lpstr>Non-standard motives</vt:lpstr>
      <vt:lpstr>Standard project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 Lomacz</dc:creator>
  <cp:lastModifiedBy>Alenka Rozaj Brvar</cp:lastModifiedBy>
  <cp:revision>22</cp:revision>
  <dcterms:created xsi:type="dcterms:W3CDTF">2019-05-09T05:11:27Z</dcterms:created>
  <dcterms:modified xsi:type="dcterms:W3CDTF">2023-11-16T10:24:21Z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0x01010005C21F3EA6F184488A8680348CB740F6</vt:lpwstr>
  </property>
  <property fmtid="{D5CDD505-2E9C-101B-9397-08002B2CF9AE}" pid="3" name="MediaServiceImageTags">
    <vt:lpwstr/>
  </property>
</Properties>
</file>